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415" r:id="rId2"/>
    <p:sldId id="578" r:id="rId3"/>
    <p:sldId id="580" r:id="rId4"/>
    <p:sldId id="581" r:id="rId5"/>
    <p:sldId id="582" r:id="rId6"/>
    <p:sldId id="583" r:id="rId7"/>
    <p:sldId id="466" r:id="rId8"/>
    <p:sldId id="577" r:id="rId9"/>
  </p:sldIdLst>
  <p:sldSz cx="17340263" cy="9753600"/>
  <p:notesSz cx="6858000" cy="9144000"/>
  <p:embeddedFontLst>
    <p:embeddedFont>
      <p:font typeface="나눔고딕 ExtraBold" panose="020D0604000000000000" pitchFamily="34" charset="-127"/>
      <p:bold r:id="rId11"/>
    </p:embeddedFont>
    <p:embeddedFont>
      <p:font typeface="HY중고딕" panose="020F0702030404030204" pitchFamily="34" charset="0"/>
      <p:bold r:id="rId12"/>
      <p:italic r:id="rId13"/>
      <p:boldItalic r:id="rId14"/>
    </p:embeddedFont>
    <p:embeddedFont>
      <p:font typeface="Malgun Gothic" panose="020B0503020000020004" pitchFamily="34" charset="-127"/>
      <p:regular r:id="rId15"/>
      <p:bold r:id="rId16"/>
    </p:embeddedFont>
    <p:embeddedFont>
      <p:font typeface="NanumGothic" panose="020D0604000000000000" pitchFamily="34" charset="-127"/>
      <p:regular r:id="rId17"/>
      <p:bold r:id="rId18"/>
    </p:embeddedFont>
    <p:embeddedFont>
      <p:font typeface="NanumGothic" panose="020D0604000000000000" pitchFamily="34" charset="-127"/>
      <p:regular r:id="rId17"/>
      <p:bold r:id="rId18"/>
    </p:embeddedFont>
  </p:embeddedFontLst>
  <p:defaultTextStyle>
    <a:lvl1pPr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1pPr>
    <a:lvl2pPr indent="3429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2pPr>
    <a:lvl3pPr indent="6858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3pPr>
    <a:lvl4pPr indent="10287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4pPr>
    <a:lvl5pPr indent="13716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5pPr>
    <a:lvl6pPr indent="17145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6pPr>
    <a:lvl7pPr indent="20574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7pPr>
    <a:lvl8pPr indent="24003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8pPr>
    <a:lvl9pPr indent="2743200" algn="ctr" defTabSz="584200">
      <a:lnSpc>
        <a:spcPct val="140000"/>
      </a:lnSpc>
      <a:spcBef>
        <a:spcPts val="2600"/>
      </a:spcBef>
      <a:defRPr sz="2600" spc="-52">
        <a:solidFill>
          <a:srgbClr val="555962"/>
        </a:solidFill>
        <a:latin typeface="+mn-lt"/>
        <a:ea typeface="+mn-ea"/>
        <a:cs typeface="+mn-cs"/>
        <a:sym typeface="Heiti TC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54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000000"/>
    <a:srgbClr val="FFFFFF"/>
    <a:srgbClr val="FC8D81"/>
    <a:srgbClr val="83C2FD"/>
    <a:srgbClr val="B7E4FF"/>
    <a:srgbClr val="003366"/>
    <a:srgbClr val="4B9028"/>
    <a:srgbClr val="FFFF0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555962"/>
        </a:fontRef>
        <a:srgbClr val="555962"/>
      </a:tcTxStyle>
      <a:tcStyle>
        <a:tcBdr>
          <a:left>
            <a:ln w="12700" cap="flat">
              <a:solidFill>
                <a:srgbClr val="C7C8CB"/>
              </a:solidFill>
              <a:prstDash val="solid"/>
              <a:miter lim="400000"/>
            </a:ln>
          </a:left>
          <a:right>
            <a:ln w="12700" cap="flat">
              <a:solidFill>
                <a:srgbClr val="C7C8CB"/>
              </a:solidFill>
              <a:prstDash val="solid"/>
              <a:miter lim="400000"/>
            </a:ln>
          </a:right>
          <a:top>
            <a:ln w="12700" cap="flat">
              <a:solidFill>
                <a:srgbClr val="C7C8CB"/>
              </a:solidFill>
              <a:prstDash val="solid"/>
              <a:miter lim="400000"/>
            </a:ln>
          </a:top>
          <a:bottom>
            <a:ln w="12700" cap="flat">
              <a:solidFill>
                <a:srgbClr val="C7C8CB"/>
              </a:solidFill>
              <a:prstDash val="solid"/>
              <a:miter lim="400000"/>
            </a:ln>
          </a:bottom>
          <a:insideH>
            <a:ln w="12700" cap="flat">
              <a:solidFill>
                <a:srgbClr val="C7C8CB"/>
              </a:solidFill>
              <a:prstDash val="solid"/>
              <a:miter lim="400000"/>
            </a:ln>
          </a:insideH>
          <a:insideV>
            <a:ln w="12700" cap="flat">
              <a:solidFill>
                <a:srgbClr val="C7C8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n" i="off">
        <a:fontRef idx="major">
          <a:srgbClr val="363636"/>
        </a:fontRef>
        <a:srgbClr val="363636"/>
      </a:tcTxStyle>
      <a:tcStyle>
        <a:tcBdr>
          <a:left>
            <a:ln w="12700" cap="flat">
              <a:solidFill>
                <a:srgbClr val="C7C8CB"/>
              </a:solidFill>
              <a:prstDash val="solid"/>
              <a:miter lim="400000"/>
            </a:ln>
          </a:left>
          <a:right>
            <a:ln w="12700" cap="flat">
              <a:solidFill>
                <a:srgbClr val="C7C8CB"/>
              </a:solidFill>
              <a:prstDash val="solid"/>
              <a:miter lim="400000"/>
            </a:ln>
          </a:right>
          <a:top>
            <a:ln w="12700" cap="flat">
              <a:solidFill>
                <a:srgbClr val="C7C8CB"/>
              </a:solidFill>
              <a:prstDash val="solid"/>
              <a:miter lim="400000"/>
            </a:ln>
          </a:top>
          <a:bottom>
            <a:ln w="12700" cap="flat">
              <a:solidFill>
                <a:srgbClr val="C7C8CB"/>
              </a:solidFill>
              <a:prstDash val="solid"/>
              <a:miter lim="400000"/>
            </a:ln>
          </a:bottom>
          <a:insideH>
            <a:ln w="12700" cap="flat">
              <a:solidFill>
                <a:srgbClr val="C7C8CB"/>
              </a:solidFill>
              <a:prstDash val="solid"/>
              <a:miter lim="400000"/>
            </a:ln>
          </a:insideH>
          <a:insideV>
            <a:ln w="12700" cap="flat">
              <a:solidFill>
                <a:srgbClr val="C7C8CB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363636"/>
        </a:fontRef>
        <a:srgbClr val="363636"/>
      </a:tcTxStyle>
      <a:tcStyle>
        <a:tcBdr>
          <a:left>
            <a:ln w="12700" cap="flat">
              <a:solidFill>
                <a:srgbClr val="C7C8CB"/>
              </a:solidFill>
              <a:prstDash val="solid"/>
              <a:miter lim="400000"/>
            </a:ln>
          </a:left>
          <a:right>
            <a:ln w="12700" cap="flat">
              <a:solidFill>
                <a:srgbClr val="C7C8CB"/>
              </a:solidFill>
              <a:prstDash val="solid"/>
              <a:miter lim="400000"/>
            </a:ln>
          </a:right>
          <a:top>
            <a:ln w="12700" cap="flat">
              <a:solidFill>
                <a:srgbClr val="C7C8CB"/>
              </a:solidFill>
              <a:prstDash val="solid"/>
              <a:miter lim="400000"/>
            </a:ln>
          </a:top>
          <a:bottom>
            <a:ln w="12700" cap="flat">
              <a:solidFill>
                <a:srgbClr val="C7C8CB"/>
              </a:solidFill>
              <a:prstDash val="solid"/>
              <a:miter lim="400000"/>
            </a:ln>
          </a:bottom>
          <a:insideH>
            <a:ln w="12700" cap="flat">
              <a:solidFill>
                <a:srgbClr val="C7C8CB"/>
              </a:solidFill>
              <a:prstDash val="solid"/>
              <a:miter lim="400000"/>
            </a:ln>
          </a:insideH>
          <a:insideV>
            <a:ln w="12700" cap="flat">
              <a:solidFill>
                <a:srgbClr val="C7C8CB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363636"/>
        </a:fontRef>
        <a:srgbClr val="363636"/>
      </a:tcTxStyle>
      <a:tcStyle>
        <a:tcBdr>
          <a:left>
            <a:ln w="12700" cap="flat">
              <a:solidFill>
                <a:srgbClr val="C7C8CB"/>
              </a:solidFill>
              <a:prstDash val="solid"/>
              <a:miter lim="400000"/>
            </a:ln>
          </a:left>
          <a:right>
            <a:ln w="12700" cap="flat">
              <a:solidFill>
                <a:srgbClr val="C7C8CB"/>
              </a:solidFill>
              <a:prstDash val="solid"/>
              <a:miter lim="400000"/>
            </a:ln>
          </a:right>
          <a:top>
            <a:ln w="12700" cap="flat">
              <a:solidFill>
                <a:srgbClr val="C7C8CB"/>
              </a:solidFill>
              <a:prstDash val="solid"/>
              <a:miter lim="400000"/>
            </a:ln>
          </a:top>
          <a:bottom>
            <a:ln w="12700" cap="flat">
              <a:solidFill>
                <a:srgbClr val="C7C8CB"/>
              </a:solidFill>
              <a:prstDash val="solid"/>
              <a:miter lim="400000"/>
            </a:ln>
          </a:bottom>
          <a:insideH>
            <a:ln w="12700" cap="flat">
              <a:solidFill>
                <a:srgbClr val="C7C8CB"/>
              </a:solidFill>
              <a:prstDash val="solid"/>
              <a:miter lim="400000"/>
            </a:ln>
          </a:insideH>
          <a:insideV>
            <a:ln w="12700" cap="flat">
              <a:solidFill>
                <a:srgbClr val="C7C8CB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8" autoAdjust="0"/>
    <p:restoredTop sz="88707" autoAdjust="0"/>
  </p:normalViewPr>
  <p:slideViewPr>
    <p:cSldViewPr snapToGrid="0" snapToObjects="1">
      <p:cViewPr varScale="1">
        <p:scale>
          <a:sx n="79" d="100"/>
          <a:sy n="79" d="100"/>
        </p:scale>
        <p:origin x="1200" y="224"/>
      </p:cViewPr>
      <p:guideLst>
        <p:guide orient="horz" pos="3072"/>
        <p:guide pos="546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 dirty="0"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55048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 b="0" i="0">
        <a:latin typeface="NanumGothic" panose="020D0604000000000000" pitchFamily="34" charset="-127"/>
        <a:ea typeface="NanumGothic" panose="020D0604000000000000" pitchFamily="34" charset="-127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5AC45-59F2-4BFF-9A37-B81D8102620E}" type="slidenum">
              <a:rPr lang="ko-KR" altLang="en-US" smtClean="0"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fld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4372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10599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63608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5911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48618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0e925e30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0e925e30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5989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9"/>
          <p:cNvSpPr>
            <a:spLocks noGrp="1"/>
          </p:cNvSpPr>
          <p:nvPr>
            <p:ph type="title"/>
          </p:nvPr>
        </p:nvSpPr>
        <p:spPr>
          <a:xfrm>
            <a:off x="1066832" y="1172265"/>
            <a:ext cx="15240466" cy="266201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800" cap="all" spc="190" dirty="0">
                <a:solidFill>
                  <a:srgbClr val="363636"/>
                </a:solidFill>
              </a:rPr>
              <a:t>Title Text</a:t>
            </a:r>
          </a:p>
        </p:txBody>
      </p:sp>
      <p:sp>
        <p:nvSpPr>
          <p:cNvPr id="4" name="Shape 20"/>
          <p:cNvSpPr>
            <a:spLocks noGrp="1"/>
          </p:cNvSpPr>
          <p:nvPr>
            <p:ph type="body" idx="1"/>
          </p:nvPr>
        </p:nvSpPr>
        <p:spPr>
          <a:xfrm>
            <a:off x="1058365" y="4115134"/>
            <a:ext cx="15240466" cy="42250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30000"/>
              </a:lnSpc>
              <a:buSzTx/>
              <a:buNone/>
              <a:defRPr sz="1900" b="0" i="0" cap="all" spc="95"/>
            </a:lvl1pPr>
            <a:lvl2pPr marL="0" indent="0" algn="ctr">
              <a:lnSpc>
                <a:spcPct val="130000"/>
              </a:lnSpc>
              <a:buSzTx/>
              <a:buNone/>
              <a:defRPr sz="1900" b="0" i="0" cap="all" spc="95"/>
            </a:lvl2pPr>
            <a:lvl3pPr marL="0" indent="0" algn="ctr">
              <a:lnSpc>
                <a:spcPct val="130000"/>
              </a:lnSpc>
              <a:buSzTx/>
              <a:buNone/>
              <a:defRPr sz="1900" b="0" i="0" cap="all" spc="95"/>
            </a:lvl3pPr>
            <a:lvl4pPr marL="0" indent="0" algn="ctr">
              <a:lnSpc>
                <a:spcPct val="130000"/>
              </a:lnSpc>
              <a:buSzTx/>
              <a:buNone/>
              <a:defRPr sz="1900" b="0" i="0" cap="all" spc="95"/>
            </a:lvl4pPr>
            <a:lvl5pPr marL="0" indent="0" algn="ctr">
              <a:lnSpc>
                <a:spcPct val="130000"/>
              </a:lnSpc>
              <a:buSzTx/>
              <a:buNone/>
              <a:defRPr sz="1900" b="0" i="0" cap="all" spc="95"/>
            </a:lvl5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One</a:t>
            </a:r>
          </a:p>
          <a:p>
            <a:pPr lvl="1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Two</a:t>
            </a:r>
          </a:p>
          <a:p>
            <a:pPr lvl="2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Three</a:t>
            </a:r>
          </a:p>
          <a:p>
            <a:pPr lvl="3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Four</a:t>
            </a:r>
          </a:p>
          <a:p>
            <a:pPr lvl="4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54174911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2"/>
          <p:cNvSpPr>
            <a:spLocks noGrp="1"/>
          </p:cNvSpPr>
          <p:nvPr>
            <p:ph type="title"/>
          </p:nvPr>
        </p:nvSpPr>
        <p:spPr>
          <a:xfrm>
            <a:off x="1058365" y="1168400"/>
            <a:ext cx="15240466" cy="1615726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800" cap="all" spc="190" dirty="0">
                <a:solidFill>
                  <a:srgbClr val="363636"/>
                </a:solidFill>
              </a:rPr>
              <a:t>Title Text</a:t>
            </a:r>
          </a:p>
        </p:txBody>
      </p:sp>
      <p:sp>
        <p:nvSpPr>
          <p:cNvPr id="4" name="Shape 23"/>
          <p:cNvSpPr>
            <a:spLocks noGrp="1"/>
          </p:cNvSpPr>
          <p:nvPr>
            <p:ph type="body" idx="1"/>
          </p:nvPr>
        </p:nvSpPr>
        <p:spPr>
          <a:xfrm>
            <a:off x="1058366" y="2971800"/>
            <a:ext cx="7229141" cy="56261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One</a:t>
            </a:r>
          </a:p>
          <a:p>
            <a:pPr lvl="1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Two</a:t>
            </a:r>
          </a:p>
          <a:p>
            <a:pPr lvl="2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Three</a:t>
            </a:r>
          </a:p>
          <a:p>
            <a:pPr lvl="3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Four</a:t>
            </a:r>
          </a:p>
          <a:p>
            <a:pPr lvl="4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Five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710837" y="2971800"/>
            <a:ext cx="7587994" cy="5626100"/>
          </a:xfrm>
        </p:spPr>
        <p:txBody>
          <a:bodyPr vert="horz"/>
          <a:lstStyle>
            <a:lvl1pPr>
              <a:defRPr b="0" i="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53976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ullets Text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1"/>
          <p:cNvSpPr>
            <a:spLocks noGrp="1"/>
          </p:cNvSpPr>
          <p:nvPr>
            <p:ph type="title"/>
          </p:nvPr>
        </p:nvSpPr>
        <p:spPr>
          <a:xfrm>
            <a:off x="1058365" y="1168400"/>
            <a:ext cx="15240466" cy="1615726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800" cap="all" spc="190" dirty="0">
                <a:solidFill>
                  <a:srgbClr val="363636"/>
                </a:solidFill>
              </a:rPr>
              <a:t>Title Text</a:t>
            </a:r>
          </a:p>
        </p:txBody>
      </p:sp>
      <p:sp>
        <p:nvSpPr>
          <p:cNvPr id="4" name="Shape 32"/>
          <p:cNvSpPr>
            <a:spLocks noGrp="1"/>
          </p:cNvSpPr>
          <p:nvPr>
            <p:ph type="body" idx="1"/>
          </p:nvPr>
        </p:nvSpPr>
        <p:spPr>
          <a:xfrm>
            <a:off x="1058365" y="2971800"/>
            <a:ext cx="7066321" cy="5626100"/>
          </a:xfrm>
          <a:prstGeom prst="rect">
            <a:avLst/>
          </a:prstGeom>
        </p:spPr>
        <p:txBody>
          <a:bodyPr/>
          <a:lstStyle>
            <a:lvl1pPr marL="457200" indent="-457200">
              <a:buSzTx/>
              <a:buFont typeface="Arial"/>
              <a:buChar char="•"/>
              <a:defRPr b="0" i="0"/>
            </a:lvl1pPr>
            <a:lvl2pPr marL="457200" indent="-457200">
              <a:buSzTx/>
              <a:buFont typeface="Arial"/>
              <a:buChar char="•"/>
              <a:defRPr b="0" i="0"/>
            </a:lvl2pPr>
            <a:lvl3pPr marL="457200" indent="-457200">
              <a:buSzTx/>
              <a:buFont typeface="Arial"/>
              <a:buChar char="•"/>
              <a:defRPr b="0" i="0"/>
            </a:lvl3pPr>
            <a:lvl4pPr marL="457200" indent="-457200">
              <a:buSzTx/>
              <a:buFont typeface="Arial"/>
              <a:buChar char="•"/>
              <a:defRPr b="0" i="0"/>
            </a:lvl4pPr>
            <a:lvl5pPr marL="457200" indent="-457200">
              <a:buSzTx/>
              <a:buFont typeface="Arial"/>
              <a:buChar char="•"/>
              <a:defRPr b="0" i="0"/>
            </a:lvl5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One</a:t>
            </a:r>
          </a:p>
          <a:p>
            <a:pPr lvl="1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Two</a:t>
            </a:r>
          </a:p>
          <a:p>
            <a:pPr lvl="2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Three</a:t>
            </a:r>
          </a:p>
          <a:p>
            <a:pPr lvl="3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Four</a:t>
            </a:r>
          </a:p>
          <a:p>
            <a:pPr lvl="4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Five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710837" y="2971800"/>
            <a:ext cx="7587994" cy="5626100"/>
          </a:xfrm>
        </p:spPr>
        <p:txBody>
          <a:bodyPr vert="horz"/>
          <a:lstStyle>
            <a:lvl1pPr>
              <a:defRPr b="0" i="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977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2"/>
          <p:cNvSpPr>
            <a:spLocks noGrp="1"/>
          </p:cNvSpPr>
          <p:nvPr>
            <p:ph type="title"/>
          </p:nvPr>
        </p:nvSpPr>
        <p:spPr>
          <a:xfrm>
            <a:off x="1058365" y="1168400"/>
            <a:ext cx="15240466" cy="1615726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800" cap="all" spc="190" dirty="0">
                <a:solidFill>
                  <a:srgbClr val="363636"/>
                </a:solidFill>
              </a:rPr>
              <a:t>Title Text</a:t>
            </a:r>
          </a:p>
        </p:txBody>
      </p:sp>
      <p:sp>
        <p:nvSpPr>
          <p:cNvPr id="4" name="Shape 20"/>
          <p:cNvSpPr>
            <a:spLocks noGrp="1"/>
          </p:cNvSpPr>
          <p:nvPr>
            <p:ph type="body" idx="1" hasCustomPrompt="1"/>
          </p:nvPr>
        </p:nvSpPr>
        <p:spPr>
          <a:xfrm>
            <a:off x="1058365" y="8621024"/>
            <a:ext cx="15240466" cy="5372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30000"/>
              </a:lnSpc>
              <a:buSzTx/>
              <a:buNone/>
              <a:defRPr sz="1900" b="0" i="0" cap="all" spc="95"/>
            </a:lvl1pPr>
            <a:lvl2pPr marL="0" indent="0" algn="ctr">
              <a:lnSpc>
                <a:spcPct val="130000"/>
              </a:lnSpc>
              <a:buSzTx/>
              <a:buNone/>
              <a:defRPr sz="1900" cap="all" spc="95"/>
            </a:lvl2pPr>
            <a:lvl3pPr marL="0" indent="0" algn="ctr">
              <a:lnSpc>
                <a:spcPct val="130000"/>
              </a:lnSpc>
              <a:buSzTx/>
              <a:buNone/>
              <a:defRPr sz="1900" cap="all" spc="95"/>
            </a:lvl3pPr>
            <a:lvl4pPr marL="0" indent="0" algn="ctr">
              <a:lnSpc>
                <a:spcPct val="130000"/>
              </a:lnSpc>
              <a:buSzTx/>
              <a:buNone/>
              <a:defRPr sz="1900" cap="all" spc="95"/>
            </a:lvl4pPr>
            <a:lvl5pPr marL="0" indent="0" algn="ctr">
              <a:lnSpc>
                <a:spcPct val="130000"/>
              </a:lnSpc>
              <a:buSzTx/>
              <a:buNone/>
              <a:defRPr sz="1900" cap="all" spc="95"/>
            </a:lvl5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1900" cap="all" spc="95" dirty="0">
                <a:solidFill>
                  <a:srgbClr val="555962"/>
                </a:solidFill>
              </a:rPr>
              <a:t>Body Level One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634783" y="2971801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58366" y="2971801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908687" y="2971801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775353" y="2971801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642607" y="5708443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066190" y="5708443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916511" y="5708443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783178" y="5708443"/>
            <a:ext cx="3664048" cy="2620875"/>
          </a:xfrm>
        </p:spPr>
        <p:txBody>
          <a:bodyPr vert="horz">
            <a:normAutofit/>
          </a:bodyPr>
          <a:lstStyle>
            <a:lvl1pPr>
              <a:defRPr sz="1000" b="0" i="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64211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2F3E8B1C-86EF-43CF-8304-249481088644}" type="datetimeFigureOut">
              <a:rPr lang="en-US" smtClean="0"/>
              <a:pPr/>
              <a:t>12/2/22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450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609ED0-F2C4-2243-8619-D5FE7AA3A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7533" y="1596249"/>
            <a:ext cx="13005197" cy="3395698"/>
          </a:xfrm>
        </p:spPr>
        <p:txBody>
          <a:bodyPr anchor="b"/>
          <a:lstStyle>
            <a:lvl1pPr algn="ctr">
              <a:defRPr sz="8533" b="0" i="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1F6857-74D7-0648-A05B-A37D29E5C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7533" y="5122898"/>
            <a:ext cx="13005197" cy="2354862"/>
          </a:xfrm>
        </p:spPr>
        <p:txBody>
          <a:bodyPr/>
          <a:lstStyle>
            <a:lvl1pPr marL="0" indent="0" algn="ctr">
              <a:buNone/>
              <a:defRPr sz="3413" b="0" i="0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kumimoji="1" lang="ko-KR" altLang="en-US" dirty="0"/>
              <a:t>클릭하여 마스터 부제목 스타일 편집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406ECA-06A1-3243-8078-393FE092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4A24EDE4-BD13-1242-95CA-25808F89BE67}" type="datetimeFigureOut">
              <a:rPr kumimoji="1" lang="ko-Kore-KR" altLang="en-US" smtClean="0"/>
              <a:pPr/>
              <a:t>2022. 12. 2.</a:t>
            </a:fld>
            <a:endParaRPr kumimoji="1" lang="ko-Kore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CD11AC-2B92-C34B-91AD-BB30966C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6F8DD3-96C2-3841-A584-54A4C15E6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fld id="{0480F659-DCB7-434C-B26E-CD54589199D2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3500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12700"/>
            <a:ext cx="17340263" cy="381000"/>
          </a:xfrm>
          <a:prstGeom prst="rect">
            <a:avLst/>
          </a:prstGeom>
          <a:solidFill>
            <a:srgbClr val="FAFAFC"/>
          </a:solidFill>
          <a:ln w="12700">
            <a:solidFill>
              <a:srgbClr val="FDFDFF"/>
            </a:solidFill>
            <a:miter lim="400000"/>
          </a:ln>
          <a:effectLst>
            <a:outerShdw blurRad="38100" dist="12700" dir="5400000" rotWithShape="0">
              <a:srgbClr val="000000">
                <a:alpha val="12000"/>
              </a:srgbClr>
            </a:outerShdw>
          </a:effectLst>
        </p:spPr>
        <p:txBody>
          <a:bodyPr lIns="0" tIns="0" rIns="0" bIns="0" anchor="ctr"/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endParaRPr sz="2600" b="0" i="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" name="Shape 3"/>
          <p:cNvSpPr/>
          <p:nvPr/>
        </p:nvSpPr>
        <p:spPr>
          <a:xfrm>
            <a:off x="0" y="9372600"/>
            <a:ext cx="17340263" cy="381000"/>
          </a:xfrm>
          <a:prstGeom prst="rect">
            <a:avLst/>
          </a:prstGeom>
          <a:solidFill>
            <a:srgbClr val="FAFAFC"/>
          </a:solidFill>
          <a:ln w="12700">
            <a:solidFill>
              <a:srgbClr val="FDFDFF"/>
            </a:solidFill>
            <a:miter lim="400000"/>
          </a:ln>
          <a:effectLst>
            <a:outerShdw blurRad="38100" dist="12700" dir="16200000" rotWithShape="0">
              <a:srgbClr val="000000">
                <a:alpha val="12000"/>
              </a:srgbClr>
            </a:outerShdw>
          </a:effectLst>
        </p:spPr>
        <p:txBody>
          <a:bodyPr lIns="0" tIns="0" rIns="0" bIns="0" anchor="ctr"/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endParaRPr sz="2600" b="0" i="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1058365" y="1168400"/>
            <a:ext cx="15240466" cy="1615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 anchorCtr="0">
            <a:normAutofit/>
          </a:bodyPr>
          <a:lstStyle/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800" cap="all" spc="190" dirty="0">
                <a:solidFill>
                  <a:srgbClr val="363636"/>
                </a:solidFill>
              </a:rPr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1058365" y="2971800"/>
            <a:ext cx="15231999" cy="5626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One</a:t>
            </a:r>
          </a:p>
          <a:p>
            <a:pPr lvl="1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Two</a:t>
            </a:r>
          </a:p>
          <a:p>
            <a:pPr lvl="2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Three</a:t>
            </a:r>
          </a:p>
          <a:p>
            <a:pPr lvl="3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Four</a:t>
            </a:r>
          </a:p>
          <a:p>
            <a:pPr lvl="4">
              <a:defRPr sz="1800" spc="0">
                <a:solidFill>
                  <a:srgbClr val="000000"/>
                </a:solidFill>
              </a:defRPr>
            </a:pPr>
            <a:r>
              <a:rPr sz="2600" spc="-52" dirty="0">
                <a:solidFill>
                  <a:srgbClr val="555962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62" r:id="rId5"/>
    <p:sldLayoutId id="2147483663" r:id="rId6"/>
  </p:sldLayoutIdLst>
  <p:transition spd="med"/>
  <p:txStyles>
    <p:titleStyle>
      <a:lvl1pPr algn="ctr" defTabSz="584200">
        <a:lnSpc>
          <a:spcPct val="130000"/>
        </a:lnSpc>
        <a:spcBef>
          <a:spcPts val="3600"/>
        </a:spcBef>
        <a:defRPr sz="3800" b="0" i="0" cap="all" spc="190">
          <a:solidFill>
            <a:srgbClr val="363636"/>
          </a:solidFill>
          <a:latin typeface="NanumGothic" panose="020D0604000000000000" pitchFamily="34" charset="-127"/>
          <a:ea typeface="NanumGothic" panose="020D0604000000000000" pitchFamily="34" charset="-127"/>
          <a:cs typeface="+mj-cs"/>
          <a:sym typeface="Heiti TC Medium"/>
        </a:defRPr>
      </a:lvl1pPr>
      <a:lvl2pPr indent="2286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2pPr>
      <a:lvl3pPr indent="4572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3pPr>
      <a:lvl4pPr indent="6858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4pPr>
      <a:lvl5pPr indent="9144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5pPr>
      <a:lvl6pPr indent="11430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6pPr>
      <a:lvl7pPr indent="13716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7pPr>
      <a:lvl8pPr indent="16002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8pPr>
      <a:lvl9pPr indent="1828800" algn="ctr" defTabSz="584200">
        <a:lnSpc>
          <a:spcPct val="130000"/>
        </a:lnSpc>
        <a:spcBef>
          <a:spcPts val="3600"/>
        </a:spcBef>
        <a:defRPr sz="3800" cap="all" spc="190">
          <a:solidFill>
            <a:srgbClr val="363636"/>
          </a:solidFill>
          <a:latin typeface="+mj-lt"/>
          <a:ea typeface="+mj-ea"/>
          <a:cs typeface="+mj-cs"/>
          <a:sym typeface="Heiti TC Medium"/>
        </a:defRPr>
      </a:lvl9pPr>
    </p:titleStyle>
    <p:bodyStyle>
      <a:lvl1pPr marL="0" indent="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FontTx/>
        <a:buNone/>
        <a:defRPr sz="2600" b="0" i="0" spc="-52">
          <a:solidFill>
            <a:srgbClr val="555962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  <a:sym typeface="Heiti TC Light"/>
        </a:defRPr>
      </a:lvl1pPr>
      <a:lvl2pPr marL="0" indent="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FontTx/>
        <a:buNone/>
        <a:defRPr sz="2600" b="0" i="0" spc="-52">
          <a:solidFill>
            <a:srgbClr val="555962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  <a:sym typeface="Heiti TC Light"/>
        </a:defRPr>
      </a:lvl2pPr>
      <a:lvl3pPr marL="0" indent="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FontTx/>
        <a:buNone/>
        <a:defRPr sz="2600" b="0" i="0" spc="-52">
          <a:solidFill>
            <a:srgbClr val="555962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  <a:sym typeface="Heiti TC Light"/>
        </a:defRPr>
      </a:lvl3pPr>
      <a:lvl4pPr marL="0" indent="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FontTx/>
        <a:buNone/>
        <a:defRPr sz="2600" b="0" i="0" spc="-52">
          <a:solidFill>
            <a:srgbClr val="555962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  <a:sym typeface="Heiti TC Light"/>
        </a:defRPr>
      </a:lvl4pPr>
      <a:lvl5pPr marL="0" indent="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FontTx/>
        <a:buNone/>
        <a:defRPr sz="2600" b="0" i="0" spc="-52">
          <a:solidFill>
            <a:srgbClr val="555962"/>
          </a:solidFill>
          <a:latin typeface="NanumGothic" panose="020D0604000000000000" pitchFamily="34" charset="-127"/>
          <a:ea typeface="NanumGothic" panose="020D0604000000000000" pitchFamily="34" charset="-127"/>
          <a:cs typeface="+mn-cs"/>
          <a:sym typeface="Heiti TC Light"/>
        </a:defRPr>
      </a:lvl5pPr>
      <a:lvl6pPr marL="508000" indent="-50800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Char char="•"/>
        <a:defRPr sz="2600" spc="-52">
          <a:solidFill>
            <a:srgbClr val="555962"/>
          </a:solidFill>
          <a:latin typeface="+mn-lt"/>
          <a:ea typeface="+mn-ea"/>
          <a:cs typeface="+mn-cs"/>
          <a:sym typeface="Heiti TC Light"/>
        </a:defRPr>
      </a:lvl6pPr>
      <a:lvl7pPr marL="508000" indent="-50800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Char char="•"/>
        <a:defRPr sz="2600" spc="-52">
          <a:solidFill>
            <a:srgbClr val="555962"/>
          </a:solidFill>
          <a:latin typeface="+mn-lt"/>
          <a:ea typeface="+mn-ea"/>
          <a:cs typeface="+mn-cs"/>
          <a:sym typeface="Heiti TC Light"/>
        </a:defRPr>
      </a:lvl7pPr>
      <a:lvl8pPr marL="508000" indent="-50800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Char char="•"/>
        <a:defRPr sz="2600" spc="-52">
          <a:solidFill>
            <a:srgbClr val="555962"/>
          </a:solidFill>
          <a:latin typeface="+mn-lt"/>
          <a:ea typeface="+mn-ea"/>
          <a:cs typeface="+mn-cs"/>
          <a:sym typeface="Heiti TC Light"/>
        </a:defRPr>
      </a:lvl8pPr>
      <a:lvl9pPr marL="508000" indent="-508000" defTabSz="584200">
        <a:lnSpc>
          <a:spcPct val="140000"/>
        </a:lnSpc>
        <a:spcBef>
          <a:spcPts val="2600"/>
        </a:spcBef>
        <a:buClr>
          <a:srgbClr val="FC8D81"/>
        </a:buClr>
        <a:buSzPct val="120000"/>
        <a:buChar char="•"/>
        <a:defRPr sz="2600" spc="-52">
          <a:solidFill>
            <a:srgbClr val="555962"/>
          </a:solidFill>
          <a:latin typeface="+mn-lt"/>
          <a:ea typeface="+mn-ea"/>
          <a:cs typeface="+mn-cs"/>
          <a:sym typeface="Heiti TC Light"/>
        </a:defRPr>
      </a:lvl9pPr>
    </p:bodyStyle>
    <p:otherStyle>
      <a:lvl1pPr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1pPr>
      <a:lvl2pPr indent="2286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2pPr>
      <a:lvl3pPr indent="4572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3pPr>
      <a:lvl4pPr indent="6858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4pPr>
      <a:lvl5pPr indent="9144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5pPr>
      <a:lvl6pPr indent="11430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6pPr>
      <a:lvl7pPr indent="13716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7pPr>
      <a:lvl8pPr indent="16002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8pPr>
      <a:lvl9pPr indent="1828800" algn="ctr" defTabSz="584200">
        <a:lnSpc>
          <a:spcPct val="130000"/>
        </a:lnSpc>
        <a:spcBef>
          <a:spcPts val="2600"/>
        </a:spcBef>
        <a:defRPr sz="1900" cap="all" spc="95">
          <a:solidFill>
            <a:schemeClr val="tx1"/>
          </a:solidFill>
          <a:latin typeface="+mn-lt"/>
          <a:ea typeface="+mn-ea"/>
          <a:cs typeface="+mn-cs"/>
          <a:sym typeface="Heiti TC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직사각형 419">
            <a:extLst>
              <a:ext uri="{FF2B5EF4-FFF2-40B4-BE49-F238E27FC236}">
                <a16:creationId xmlns:a16="http://schemas.microsoft.com/office/drawing/2014/main" id="{33A123AF-D1D3-46C5-ADCE-B48C8E2A2EE5}"/>
              </a:ext>
            </a:extLst>
          </p:cNvPr>
          <p:cNvSpPr/>
          <p:nvPr/>
        </p:nvSpPr>
        <p:spPr>
          <a:xfrm>
            <a:off x="265" y="-304466"/>
            <a:ext cx="17339733" cy="1297597"/>
          </a:xfrm>
          <a:prstGeom prst="rect">
            <a:avLst/>
          </a:prstGeom>
          <a:solidFill>
            <a:srgbClr val="F7F8F8">
              <a:alpha val="42000"/>
            </a:srgbClr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799" tIns="50799" rIns="50799" bIns="50799" numCol="1" spcCol="38100" rtlCol="0" anchor="ctr">
            <a:spAutoFit/>
          </a:bodyPr>
          <a:lstStyle/>
          <a:p>
            <a:pPr defTabSz="584170" hangingPunct="0"/>
            <a:endParaRPr lang="ko-KR" altLang="en-US" sz="3999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NanumGothic" panose="020D0604000000000000" pitchFamily="34" charset="-127"/>
              <a:ea typeface="NanumGothic" panose="020D0604000000000000" pitchFamily="34" charset="-127"/>
              <a:cs typeface="굴림"/>
              <a:sym typeface="굴림"/>
            </a:endParaRPr>
          </a:p>
        </p:txBody>
      </p:sp>
      <p:sp>
        <p:nvSpPr>
          <p:cNvPr id="441" name="Shape 195">
            <a:extLst>
              <a:ext uri="{FF2B5EF4-FFF2-40B4-BE49-F238E27FC236}">
                <a16:creationId xmlns:a16="http://schemas.microsoft.com/office/drawing/2014/main" id="{2080B508-4A55-4323-8616-6CD53210E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2415" y="2314770"/>
            <a:ext cx="13975431" cy="2313685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pPr lvl="0" algn="ctr">
              <a:lnSpc>
                <a:spcPct val="150000"/>
              </a:lnSpc>
              <a:defRPr sz="1800" cap="none" spc="0">
                <a:solidFill>
                  <a:srgbClr val="000000"/>
                </a:solidFill>
              </a:defRPr>
            </a:pPr>
            <a:r>
              <a:rPr lang="en-US" sz="512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Teemkeep</a:t>
            </a:r>
            <a:endParaRPr sz="512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2" name="Shape 196">
            <a:extLst>
              <a:ext uri="{FF2B5EF4-FFF2-40B4-BE49-F238E27FC236}">
                <a16:creationId xmlns:a16="http://schemas.microsoft.com/office/drawing/2014/main" id="{98B78693-005B-4914-B219-FF3E833B13A1}"/>
              </a:ext>
            </a:extLst>
          </p:cNvPr>
          <p:cNvSpPr txBox="1">
            <a:spLocks/>
          </p:cNvSpPr>
          <p:nvPr/>
        </p:nvSpPr>
        <p:spPr>
          <a:xfrm>
            <a:off x="2955307" y="4381515"/>
            <a:ext cx="11429650" cy="4216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>
            <a:lvl1pPr marL="0" indent="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FontTx/>
              <a:buNone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1pPr>
            <a:lvl2pPr marL="0" indent="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FontTx/>
              <a:buNone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2pPr>
            <a:lvl3pPr marL="0" indent="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FontTx/>
              <a:buNone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3pPr>
            <a:lvl4pPr marL="0" indent="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FontTx/>
              <a:buNone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4pPr>
            <a:lvl5pPr marL="0" indent="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FontTx/>
              <a:buNone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5pPr>
            <a:lvl6pPr marL="508000" indent="-50800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Char char="•"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6pPr>
            <a:lvl7pPr marL="508000" indent="-50800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Char char="•"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7pPr>
            <a:lvl8pPr marL="508000" indent="-50800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Char char="•"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8pPr>
            <a:lvl9pPr marL="508000" indent="-508000" defTabSz="584200">
              <a:lnSpc>
                <a:spcPct val="140000"/>
              </a:lnSpc>
              <a:spcBef>
                <a:spcPts val="2600"/>
              </a:spcBef>
              <a:buClr>
                <a:srgbClr val="FC8D81"/>
              </a:buClr>
              <a:buSzPct val="120000"/>
              <a:buChar char="•"/>
              <a:defRPr sz="2600" spc="-52">
                <a:solidFill>
                  <a:srgbClr val="555962"/>
                </a:solidFill>
                <a:latin typeface="+mn-lt"/>
                <a:ea typeface="+mn-ea"/>
                <a:cs typeface="+mn-cs"/>
                <a:sym typeface="굴림"/>
              </a:defRPr>
            </a:lvl9pPr>
          </a:lstStyle>
          <a:p>
            <a:pPr>
              <a:defRPr sz="1800" cap="none" spc="0">
                <a:solidFill>
                  <a:srgbClr val="000000"/>
                </a:solidFill>
              </a:defRPr>
            </a:pPr>
            <a:endParaRPr lang="en-US" sz="2399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defRPr sz="1800" cap="none" spc="0">
                <a:solidFill>
                  <a:srgbClr val="000000"/>
                </a:solidFill>
              </a:defRPr>
            </a:pPr>
            <a:endParaRPr lang="en-US" sz="2399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defRPr sz="1800" cap="none" spc="0">
                <a:solidFill>
                  <a:srgbClr val="000000"/>
                </a:solidFill>
              </a:defRPr>
            </a:pPr>
            <a:r>
              <a:rPr lang="ko-KR" altLang="en-US" sz="2399" spc="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오픈소스소프트웨어</a:t>
            </a:r>
            <a:r>
              <a:rPr lang="ko-KR" altLang="en-US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실습 </a:t>
            </a: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_Team 15</a:t>
            </a:r>
          </a:p>
          <a:p>
            <a:pPr>
              <a:defRPr sz="1800" cap="none" spc="0">
                <a:solidFill>
                  <a:srgbClr val="000000"/>
                </a:solidFill>
              </a:defRPr>
            </a:pP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2019315408 </a:t>
            </a:r>
            <a:r>
              <a:rPr lang="ko-KR" altLang="en-US" sz="2399" spc="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고태현</a:t>
            </a: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2021313933</a:t>
            </a:r>
            <a:r>
              <a:rPr lang="ko-KR" altLang="en-US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399" spc="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김홍인</a:t>
            </a: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2021315385</a:t>
            </a:r>
            <a:r>
              <a:rPr lang="ko-KR" altLang="en-US" sz="2399" spc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이 건</a:t>
            </a:r>
            <a:endParaRPr lang="en-US" altLang="ko-KR" sz="2399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defRPr sz="1800" cap="none" spc="0">
                <a:solidFill>
                  <a:srgbClr val="000000"/>
                </a:solidFill>
              </a:defRPr>
            </a:pPr>
            <a:endParaRPr lang="en-US" altLang="ko-KR" sz="2399" spc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Shape 195">
            <a:extLst>
              <a:ext uri="{FF2B5EF4-FFF2-40B4-BE49-F238E27FC236}">
                <a16:creationId xmlns:a16="http://schemas.microsoft.com/office/drawing/2014/main" id="{2080B508-4A55-4323-8616-6CD53210E413}"/>
              </a:ext>
            </a:extLst>
          </p:cNvPr>
          <p:cNvSpPr txBox="1">
            <a:spLocks/>
          </p:cNvSpPr>
          <p:nvPr/>
        </p:nvSpPr>
        <p:spPr>
          <a:xfrm>
            <a:off x="6174656" y="1559704"/>
            <a:ext cx="4990948" cy="546257"/>
          </a:xfrm>
          <a:prstGeom prst="rect">
            <a:avLst/>
          </a:prstGeom>
        </p:spPr>
        <p:txBody>
          <a:bodyPr vert="horz" lIns="130048" tIns="65024" rIns="130048" bIns="65024" rtlCol="0" anchor="b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 sz="1800" cap="none" spc="0">
                <a:solidFill>
                  <a:srgbClr val="000000"/>
                </a:solidFill>
              </a:defRPr>
            </a:pPr>
            <a:endParaRPr lang="ko-KR" altLang="en-US" sz="256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3BEABE4-D87F-38E7-DFD3-0B92537C7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7895" y="3104382"/>
            <a:ext cx="2136647" cy="2136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87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5"/>
          <p:cNvSpPr/>
          <p:nvPr/>
        </p:nvSpPr>
        <p:spPr>
          <a:xfrm flipV="1">
            <a:off x="2294731" y="1485837"/>
            <a:ext cx="3733800" cy="102"/>
          </a:xfrm>
          <a:prstGeom prst="line">
            <a:avLst/>
          </a:prstGeom>
          <a:ln w="12700">
            <a:solidFill>
              <a:srgbClr val="C7C8CB"/>
            </a:solidFill>
            <a:miter lim="400000"/>
          </a:ln>
        </p:spPr>
        <p:txBody>
          <a:bodyPr lIns="0" tIns="0" rIns="0" bIns="0" anchor="ctr"/>
          <a:lstStyle/>
          <a:p>
            <a:pPr algn="l" defTabSz="457200">
              <a:lnSpc>
                <a:spcPct val="100000"/>
              </a:lnSpc>
              <a:spcBef>
                <a:spcPts val="0"/>
              </a:spcBef>
              <a:defRPr sz="120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Shape 6"/>
          <p:cNvSpPr/>
          <p:nvPr/>
        </p:nvSpPr>
        <p:spPr>
          <a:xfrm flipV="1">
            <a:off x="11311731" y="1485837"/>
            <a:ext cx="3733800" cy="102"/>
          </a:xfrm>
          <a:prstGeom prst="line">
            <a:avLst/>
          </a:prstGeom>
          <a:ln w="12700">
            <a:solidFill>
              <a:srgbClr val="C7C8CB"/>
            </a:solidFill>
            <a:miter lim="400000"/>
          </a:ln>
        </p:spPr>
        <p:txBody>
          <a:bodyPr lIns="0" tIns="0" rIns="0" bIns="0" anchor="ctr"/>
          <a:lstStyle/>
          <a:p>
            <a:pPr algn="l" defTabSz="457200">
              <a:lnSpc>
                <a:spcPct val="100000"/>
              </a:lnSpc>
              <a:spcBef>
                <a:spcPts val="0"/>
              </a:spcBef>
              <a:defRPr sz="120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Shape 200"/>
          <p:cNvSpPr>
            <a:spLocks noGrp="1"/>
          </p:cNvSpPr>
          <p:nvPr>
            <p:ph type="title"/>
          </p:nvPr>
        </p:nvSpPr>
        <p:spPr>
          <a:xfrm>
            <a:off x="2961481" y="1168400"/>
            <a:ext cx="11430000" cy="5715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lang="en-US" sz="36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sz="3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2" name="Straight Connector 2">
            <a:extLst>
              <a:ext uri="{FF2B5EF4-FFF2-40B4-BE49-F238E27FC236}">
                <a16:creationId xmlns:a16="http://schemas.microsoft.com/office/drawing/2014/main" id="{51248FAE-D067-4230-94D0-7CE5C04313BC}"/>
              </a:ext>
            </a:extLst>
          </p:cNvPr>
          <p:cNvCxnSpPr/>
          <p:nvPr/>
        </p:nvCxnSpPr>
        <p:spPr>
          <a:xfrm>
            <a:off x="8670131" y="1778004"/>
            <a:ext cx="0" cy="1249175"/>
          </a:xfrm>
          <a:prstGeom prst="line">
            <a:avLst/>
          </a:prstGeom>
          <a:ln w="25400">
            <a:solidFill>
              <a:schemeClr val="tx2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5">
            <a:extLst>
              <a:ext uri="{FF2B5EF4-FFF2-40B4-BE49-F238E27FC236}">
                <a16:creationId xmlns:a16="http://schemas.microsoft.com/office/drawing/2014/main" id="{944050B1-789B-4767-AC15-09F3F5B08F65}"/>
              </a:ext>
            </a:extLst>
          </p:cNvPr>
          <p:cNvSpPr/>
          <p:nvPr/>
        </p:nvSpPr>
        <p:spPr>
          <a:xfrm>
            <a:off x="8613570" y="3042759"/>
            <a:ext cx="113122" cy="113122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16" name="Straight Connector 6">
            <a:extLst>
              <a:ext uri="{FF2B5EF4-FFF2-40B4-BE49-F238E27FC236}">
                <a16:creationId xmlns:a16="http://schemas.microsoft.com/office/drawing/2014/main" id="{255F5931-6971-4C16-B9F3-EEBF97F2A58B}"/>
              </a:ext>
            </a:extLst>
          </p:cNvPr>
          <p:cNvCxnSpPr/>
          <p:nvPr/>
        </p:nvCxnSpPr>
        <p:spPr>
          <a:xfrm>
            <a:off x="8088811" y="3118174"/>
            <a:ext cx="524759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8">
            <a:extLst>
              <a:ext uri="{FF2B5EF4-FFF2-40B4-BE49-F238E27FC236}">
                <a16:creationId xmlns:a16="http://schemas.microsoft.com/office/drawing/2014/main" id="{45A89810-544A-4B6F-BF5B-51A98F898636}"/>
              </a:ext>
            </a:extLst>
          </p:cNvPr>
          <p:cNvCxnSpPr/>
          <p:nvPr/>
        </p:nvCxnSpPr>
        <p:spPr>
          <a:xfrm>
            <a:off x="8670131" y="3164629"/>
            <a:ext cx="0" cy="1249175"/>
          </a:xfrm>
          <a:prstGeom prst="line">
            <a:avLst/>
          </a:prstGeom>
          <a:ln w="25400">
            <a:solidFill>
              <a:schemeClr val="tx2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9">
            <a:extLst>
              <a:ext uri="{FF2B5EF4-FFF2-40B4-BE49-F238E27FC236}">
                <a16:creationId xmlns:a16="http://schemas.microsoft.com/office/drawing/2014/main" id="{A2B958C8-F5D8-4609-BAC4-7B99D9602DF2}"/>
              </a:ext>
            </a:extLst>
          </p:cNvPr>
          <p:cNvSpPr/>
          <p:nvPr/>
        </p:nvSpPr>
        <p:spPr>
          <a:xfrm>
            <a:off x="8613570" y="4429384"/>
            <a:ext cx="113122" cy="11312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0" name="Straight Connector 10">
            <a:extLst>
              <a:ext uri="{FF2B5EF4-FFF2-40B4-BE49-F238E27FC236}">
                <a16:creationId xmlns:a16="http://schemas.microsoft.com/office/drawing/2014/main" id="{B3AD7F42-7F3D-48D6-A28D-6236C4D42360}"/>
              </a:ext>
            </a:extLst>
          </p:cNvPr>
          <p:cNvCxnSpPr/>
          <p:nvPr/>
        </p:nvCxnSpPr>
        <p:spPr>
          <a:xfrm>
            <a:off x="8726692" y="4504799"/>
            <a:ext cx="524759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1">
            <a:extLst>
              <a:ext uri="{FF2B5EF4-FFF2-40B4-BE49-F238E27FC236}">
                <a16:creationId xmlns:a16="http://schemas.microsoft.com/office/drawing/2014/main" id="{BD431C15-42E0-4057-912B-EE1AB95A3168}"/>
              </a:ext>
            </a:extLst>
          </p:cNvPr>
          <p:cNvSpPr/>
          <p:nvPr/>
        </p:nvSpPr>
        <p:spPr>
          <a:xfrm>
            <a:off x="6971219" y="2631333"/>
            <a:ext cx="1054364" cy="1054364"/>
          </a:xfrm>
          <a:prstGeom prst="rect">
            <a:avLst/>
          </a:prstGeom>
          <a:solidFill>
            <a:schemeClr val="accent1"/>
          </a:solidFill>
          <a:ln w="635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EC3F87-A97B-488A-B2C0-382C21BAB161}"/>
              </a:ext>
            </a:extLst>
          </p:cNvPr>
          <p:cNvSpPr txBox="1"/>
          <p:nvPr/>
        </p:nvSpPr>
        <p:spPr>
          <a:xfrm>
            <a:off x="5850931" y="2860793"/>
            <a:ext cx="95147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설명</a:t>
            </a:r>
            <a:endParaRPr lang="id-ID" sz="20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4" name="Straight Connector 14">
            <a:extLst>
              <a:ext uri="{FF2B5EF4-FFF2-40B4-BE49-F238E27FC236}">
                <a16:creationId xmlns:a16="http://schemas.microsoft.com/office/drawing/2014/main" id="{66A63154-EE50-40E0-BCCF-BF1A6DA7158E}"/>
              </a:ext>
            </a:extLst>
          </p:cNvPr>
          <p:cNvCxnSpPr/>
          <p:nvPr/>
        </p:nvCxnSpPr>
        <p:spPr>
          <a:xfrm>
            <a:off x="8670131" y="4539025"/>
            <a:ext cx="0" cy="1249175"/>
          </a:xfrm>
          <a:prstGeom prst="line">
            <a:avLst/>
          </a:prstGeom>
          <a:ln w="25400">
            <a:solidFill>
              <a:schemeClr val="tx2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3BED54C-78F2-4751-9BC9-8CD2B4ED8269}"/>
              </a:ext>
            </a:extLst>
          </p:cNvPr>
          <p:cNvSpPr txBox="1"/>
          <p:nvPr/>
        </p:nvSpPr>
        <p:spPr>
          <a:xfrm>
            <a:off x="5501057" y="5788200"/>
            <a:ext cx="1419043" cy="1635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ts val="100"/>
              </a:lnSpc>
            </a:pPr>
            <a:r>
              <a:rPr lang="ko-KR" altLang="en-US" sz="20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시연 동영상</a:t>
            </a:r>
            <a:endParaRPr lang="id-ID" sz="20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AD67FDEB-EDDD-4E14-99F7-9E185B97606E}"/>
              </a:ext>
            </a:extLst>
          </p:cNvPr>
          <p:cNvSpPr/>
          <p:nvPr/>
        </p:nvSpPr>
        <p:spPr>
          <a:xfrm>
            <a:off x="8613570" y="5803780"/>
            <a:ext cx="113122" cy="113122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8" name="Straight Connector 18">
            <a:extLst>
              <a:ext uri="{FF2B5EF4-FFF2-40B4-BE49-F238E27FC236}">
                <a16:creationId xmlns:a16="http://schemas.microsoft.com/office/drawing/2014/main" id="{AE4673BD-32D2-4FFA-A551-C6DA14DD7729}"/>
              </a:ext>
            </a:extLst>
          </p:cNvPr>
          <p:cNvCxnSpPr/>
          <p:nvPr/>
        </p:nvCxnSpPr>
        <p:spPr>
          <a:xfrm>
            <a:off x="8088811" y="5879195"/>
            <a:ext cx="524759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19">
            <a:extLst>
              <a:ext uri="{FF2B5EF4-FFF2-40B4-BE49-F238E27FC236}">
                <a16:creationId xmlns:a16="http://schemas.microsoft.com/office/drawing/2014/main" id="{26E5502B-AFF4-4968-B946-7DECC3AC30AD}"/>
              </a:ext>
            </a:extLst>
          </p:cNvPr>
          <p:cNvSpPr/>
          <p:nvPr/>
        </p:nvSpPr>
        <p:spPr>
          <a:xfrm>
            <a:off x="7022598" y="5352013"/>
            <a:ext cx="1054364" cy="1054364"/>
          </a:xfrm>
          <a:prstGeom prst="rect">
            <a:avLst/>
          </a:prstGeom>
          <a:solidFill>
            <a:schemeClr val="accent4"/>
          </a:solidFill>
          <a:ln w="635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30" name="Straight Connector 20">
            <a:extLst>
              <a:ext uri="{FF2B5EF4-FFF2-40B4-BE49-F238E27FC236}">
                <a16:creationId xmlns:a16="http://schemas.microsoft.com/office/drawing/2014/main" id="{EE8DEFD1-7EE2-42BA-8220-D68735621C22}"/>
              </a:ext>
            </a:extLst>
          </p:cNvPr>
          <p:cNvCxnSpPr/>
          <p:nvPr/>
        </p:nvCxnSpPr>
        <p:spPr>
          <a:xfrm>
            <a:off x="8670131" y="5925650"/>
            <a:ext cx="0" cy="1249175"/>
          </a:xfrm>
          <a:prstGeom prst="line">
            <a:avLst/>
          </a:prstGeom>
          <a:ln w="25400">
            <a:solidFill>
              <a:schemeClr val="tx2"/>
            </a:solidFill>
            <a:prstDash val="solid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CDE6A6B7-FF07-470A-B95B-5C35159A098D}"/>
              </a:ext>
            </a:extLst>
          </p:cNvPr>
          <p:cNvSpPr/>
          <p:nvPr/>
        </p:nvSpPr>
        <p:spPr>
          <a:xfrm>
            <a:off x="9251451" y="3975678"/>
            <a:ext cx="1054364" cy="1054364"/>
          </a:xfrm>
          <a:prstGeom prst="rect">
            <a:avLst/>
          </a:prstGeom>
          <a:solidFill>
            <a:schemeClr val="accent3"/>
          </a:solidFill>
          <a:ln w="635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DD24FD-84DD-41FF-8FA7-1B4460E6AE61}"/>
              </a:ext>
            </a:extLst>
          </p:cNvPr>
          <p:cNvSpPr txBox="1"/>
          <p:nvPr/>
        </p:nvSpPr>
        <p:spPr>
          <a:xfrm>
            <a:off x="9251451" y="4243545"/>
            <a:ext cx="42552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구조</a:t>
            </a:r>
            <a:endParaRPr lang="en-US" altLang="ko-KR" sz="2000" b="1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1" name="Freeform 140">
            <a:extLst>
              <a:ext uri="{FF2B5EF4-FFF2-40B4-BE49-F238E27FC236}">
                <a16:creationId xmlns:a16="http://schemas.microsoft.com/office/drawing/2014/main" id="{DF9CD7F2-7F07-4FFE-9104-C03A7063360C}"/>
              </a:ext>
            </a:extLst>
          </p:cNvPr>
          <p:cNvSpPr>
            <a:spLocks noEditPoints="1"/>
          </p:cNvSpPr>
          <p:nvPr/>
        </p:nvSpPr>
        <p:spPr bwMode="auto">
          <a:xfrm>
            <a:off x="7246666" y="2944310"/>
            <a:ext cx="542105" cy="515704"/>
          </a:xfrm>
          <a:custGeom>
            <a:avLst/>
            <a:gdLst>
              <a:gd name="T0" fmla="*/ 129 w 130"/>
              <a:gd name="T1" fmla="*/ 46 h 124"/>
              <a:gd name="T2" fmla="*/ 121 w 130"/>
              <a:gd name="T3" fmla="*/ 40 h 124"/>
              <a:gd name="T4" fmla="*/ 88 w 130"/>
              <a:gd name="T5" fmla="*/ 35 h 124"/>
              <a:gd name="T6" fmla="*/ 73 w 130"/>
              <a:gd name="T7" fmla="*/ 5 h 124"/>
              <a:gd name="T8" fmla="*/ 65 w 130"/>
              <a:gd name="T9" fmla="*/ 0 h 124"/>
              <a:gd name="T10" fmla="*/ 57 w 130"/>
              <a:gd name="T11" fmla="*/ 5 h 124"/>
              <a:gd name="T12" fmla="*/ 42 w 130"/>
              <a:gd name="T13" fmla="*/ 35 h 124"/>
              <a:gd name="T14" fmla="*/ 9 w 130"/>
              <a:gd name="T15" fmla="*/ 40 h 124"/>
              <a:gd name="T16" fmla="*/ 1 w 130"/>
              <a:gd name="T17" fmla="*/ 46 h 124"/>
              <a:gd name="T18" fmla="*/ 4 w 130"/>
              <a:gd name="T19" fmla="*/ 55 h 124"/>
              <a:gd name="T20" fmla="*/ 28 w 130"/>
              <a:gd name="T21" fmla="*/ 80 h 124"/>
              <a:gd name="T22" fmla="*/ 22 w 130"/>
              <a:gd name="T23" fmla="*/ 114 h 124"/>
              <a:gd name="T24" fmla="*/ 26 w 130"/>
              <a:gd name="T25" fmla="*/ 122 h 124"/>
              <a:gd name="T26" fmla="*/ 31 w 130"/>
              <a:gd name="T27" fmla="*/ 124 h 124"/>
              <a:gd name="T28" fmla="*/ 36 w 130"/>
              <a:gd name="T29" fmla="*/ 123 h 124"/>
              <a:gd name="T30" fmla="*/ 65 w 130"/>
              <a:gd name="T31" fmla="*/ 107 h 124"/>
              <a:gd name="T32" fmla="*/ 94 w 130"/>
              <a:gd name="T33" fmla="*/ 123 h 124"/>
              <a:gd name="T34" fmla="*/ 99 w 130"/>
              <a:gd name="T35" fmla="*/ 124 h 124"/>
              <a:gd name="T36" fmla="*/ 104 w 130"/>
              <a:gd name="T37" fmla="*/ 122 h 124"/>
              <a:gd name="T38" fmla="*/ 108 w 130"/>
              <a:gd name="T39" fmla="*/ 114 h 124"/>
              <a:gd name="T40" fmla="*/ 102 w 130"/>
              <a:gd name="T41" fmla="*/ 80 h 124"/>
              <a:gd name="T42" fmla="*/ 126 w 130"/>
              <a:gd name="T43" fmla="*/ 55 h 124"/>
              <a:gd name="T44" fmla="*/ 129 w 130"/>
              <a:gd name="T45" fmla="*/ 46 h 124"/>
              <a:gd name="T46" fmla="*/ 95 w 130"/>
              <a:gd name="T47" fmla="*/ 73 h 124"/>
              <a:gd name="T48" fmla="*/ 93 w 130"/>
              <a:gd name="T49" fmla="*/ 81 h 124"/>
              <a:gd name="T50" fmla="*/ 99 w 130"/>
              <a:gd name="T51" fmla="*/ 115 h 124"/>
              <a:gd name="T52" fmla="*/ 69 w 130"/>
              <a:gd name="T53" fmla="*/ 99 h 124"/>
              <a:gd name="T54" fmla="*/ 65 w 130"/>
              <a:gd name="T55" fmla="*/ 98 h 124"/>
              <a:gd name="T56" fmla="*/ 61 w 130"/>
              <a:gd name="T57" fmla="*/ 99 h 124"/>
              <a:gd name="T58" fmla="*/ 31 w 130"/>
              <a:gd name="T59" fmla="*/ 115 h 124"/>
              <a:gd name="T60" fmla="*/ 37 w 130"/>
              <a:gd name="T61" fmla="*/ 81 h 124"/>
              <a:gd name="T62" fmla="*/ 35 w 130"/>
              <a:gd name="T63" fmla="*/ 73 h 124"/>
              <a:gd name="T64" fmla="*/ 10 w 130"/>
              <a:gd name="T65" fmla="*/ 49 h 124"/>
              <a:gd name="T66" fmla="*/ 44 w 130"/>
              <a:gd name="T67" fmla="*/ 44 h 124"/>
              <a:gd name="T68" fmla="*/ 51 w 130"/>
              <a:gd name="T69" fmla="*/ 39 h 124"/>
              <a:gd name="T70" fmla="*/ 65 w 130"/>
              <a:gd name="T71" fmla="*/ 9 h 124"/>
              <a:gd name="T72" fmla="*/ 79 w 130"/>
              <a:gd name="T73" fmla="*/ 39 h 124"/>
              <a:gd name="T74" fmla="*/ 86 w 130"/>
              <a:gd name="T75" fmla="*/ 44 h 124"/>
              <a:gd name="T76" fmla="*/ 120 w 130"/>
              <a:gd name="T77" fmla="*/ 49 h 124"/>
              <a:gd name="T78" fmla="*/ 95 w 130"/>
              <a:gd name="T79" fmla="*/ 7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0" h="124">
                <a:moveTo>
                  <a:pt x="129" y="46"/>
                </a:moveTo>
                <a:cubicBezTo>
                  <a:pt x="127" y="43"/>
                  <a:pt x="125" y="41"/>
                  <a:pt x="121" y="40"/>
                </a:cubicBezTo>
                <a:cubicBezTo>
                  <a:pt x="88" y="35"/>
                  <a:pt x="88" y="35"/>
                  <a:pt x="88" y="35"/>
                </a:cubicBezTo>
                <a:cubicBezTo>
                  <a:pt x="73" y="5"/>
                  <a:pt x="73" y="5"/>
                  <a:pt x="73" y="5"/>
                </a:cubicBezTo>
                <a:cubicBezTo>
                  <a:pt x="72" y="2"/>
                  <a:pt x="69" y="0"/>
                  <a:pt x="65" y="0"/>
                </a:cubicBezTo>
                <a:cubicBezTo>
                  <a:pt x="61" y="0"/>
                  <a:pt x="58" y="2"/>
                  <a:pt x="57" y="5"/>
                </a:cubicBezTo>
                <a:cubicBezTo>
                  <a:pt x="42" y="35"/>
                  <a:pt x="42" y="35"/>
                  <a:pt x="42" y="35"/>
                </a:cubicBezTo>
                <a:cubicBezTo>
                  <a:pt x="9" y="40"/>
                  <a:pt x="9" y="40"/>
                  <a:pt x="9" y="40"/>
                </a:cubicBezTo>
                <a:cubicBezTo>
                  <a:pt x="5" y="41"/>
                  <a:pt x="3" y="43"/>
                  <a:pt x="1" y="46"/>
                </a:cubicBezTo>
                <a:cubicBezTo>
                  <a:pt x="0" y="49"/>
                  <a:pt x="1" y="53"/>
                  <a:pt x="4" y="55"/>
                </a:cubicBezTo>
                <a:cubicBezTo>
                  <a:pt x="28" y="80"/>
                  <a:pt x="28" y="80"/>
                  <a:pt x="28" y="80"/>
                </a:cubicBezTo>
                <a:cubicBezTo>
                  <a:pt x="22" y="114"/>
                  <a:pt x="22" y="114"/>
                  <a:pt x="22" y="114"/>
                </a:cubicBezTo>
                <a:cubicBezTo>
                  <a:pt x="22" y="117"/>
                  <a:pt x="23" y="120"/>
                  <a:pt x="26" y="122"/>
                </a:cubicBezTo>
                <a:cubicBezTo>
                  <a:pt x="28" y="123"/>
                  <a:pt x="30" y="124"/>
                  <a:pt x="31" y="124"/>
                </a:cubicBezTo>
                <a:cubicBezTo>
                  <a:pt x="33" y="124"/>
                  <a:pt x="35" y="124"/>
                  <a:pt x="36" y="123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94" y="123"/>
                  <a:pt x="94" y="123"/>
                  <a:pt x="94" y="123"/>
                </a:cubicBezTo>
                <a:cubicBezTo>
                  <a:pt x="95" y="124"/>
                  <a:pt x="97" y="124"/>
                  <a:pt x="99" y="124"/>
                </a:cubicBezTo>
                <a:cubicBezTo>
                  <a:pt x="100" y="124"/>
                  <a:pt x="102" y="123"/>
                  <a:pt x="104" y="122"/>
                </a:cubicBezTo>
                <a:cubicBezTo>
                  <a:pt x="107" y="120"/>
                  <a:pt x="108" y="117"/>
                  <a:pt x="108" y="114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26" y="55"/>
                  <a:pt x="126" y="55"/>
                  <a:pt x="126" y="55"/>
                </a:cubicBezTo>
                <a:cubicBezTo>
                  <a:pt x="129" y="53"/>
                  <a:pt x="130" y="49"/>
                  <a:pt x="129" y="46"/>
                </a:cubicBezTo>
                <a:close/>
                <a:moveTo>
                  <a:pt x="95" y="73"/>
                </a:moveTo>
                <a:cubicBezTo>
                  <a:pt x="93" y="75"/>
                  <a:pt x="92" y="78"/>
                  <a:pt x="93" y="81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69" y="99"/>
                  <a:pt x="69" y="99"/>
                  <a:pt x="69" y="99"/>
                </a:cubicBezTo>
                <a:cubicBezTo>
                  <a:pt x="68" y="99"/>
                  <a:pt x="67" y="98"/>
                  <a:pt x="65" y="98"/>
                </a:cubicBezTo>
                <a:cubicBezTo>
                  <a:pt x="63" y="98"/>
                  <a:pt x="62" y="99"/>
                  <a:pt x="61" y="99"/>
                </a:cubicBezTo>
                <a:cubicBezTo>
                  <a:pt x="31" y="115"/>
                  <a:pt x="31" y="115"/>
                  <a:pt x="31" y="115"/>
                </a:cubicBezTo>
                <a:cubicBezTo>
                  <a:pt x="37" y="81"/>
                  <a:pt x="37" y="81"/>
                  <a:pt x="37" y="81"/>
                </a:cubicBezTo>
                <a:cubicBezTo>
                  <a:pt x="38" y="78"/>
                  <a:pt x="37" y="75"/>
                  <a:pt x="35" y="73"/>
                </a:cubicBezTo>
                <a:cubicBezTo>
                  <a:pt x="10" y="49"/>
                  <a:pt x="10" y="49"/>
                  <a:pt x="10" y="49"/>
                </a:cubicBezTo>
                <a:cubicBezTo>
                  <a:pt x="44" y="44"/>
                  <a:pt x="44" y="44"/>
                  <a:pt x="44" y="44"/>
                </a:cubicBezTo>
                <a:cubicBezTo>
                  <a:pt x="47" y="44"/>
                  <a:pt x="49" y="42"/>
                  <a:pt x="51" y="39"/>
                </a:cubicBezTo>
                <a:cubicBezTo>
                  <a:pt x="65" y="9"/>
                  <a:pt x="65" y="9"/>
                  <a:pt x="65" y="9"/>
                </a:cubicBezTo>
                <a:cubicBezTo>
                  <a:pt x="79" y="39"/>
                  <a:pt x="79" y="39"/>
                  <a:pt x="79" y="39"/>
                </a:cubicBezTo>
                <a:cubicBezTo>
                  <a:pt x="81" y="42"/>
                  <a:pt x="83" y="44"/>
                  <a:pt x="86" y="44"/>
                </a:cubicBezTo>
                <a:cubicBezTo>
                  <a:pt x="120" y="49"/>
                  <a:pt x="120" y="49"/>
                  <a:pt x="120" y="49"/>
                </a:cubicBezTo>
                <a:lnTo>
                  <a:pt x="95" y="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50" name="Group 54">
            <a:extLst>
              <a:ext uri="{FF2B5EF4-FFF2-40B4-BE49-F238E27FC236}">
                <a16:creationId xmlns:a16="http://schemas.microsoft.com/office/drawing/2014/main" id="{EEC2B2F8-045E-4D4D-A5C7-635A201F4E8C}"/>
              </a:ext>
            </a:extLst>
          </p:cNvPr>
          <p:cNvGrpSpPr/>
          <p:nvPr/>
        </p:nvGrpSpPr>
        <p:grpSpPr>
          <a:xfrm>
            <a:off x="7266382" y="5588060"/>
            <a:ext cx="571558" cy="569671"/>
            <a:chOff x="3237347" y="1144829"/>
            <a:chExt cx="400024" cy="398703"/>
          </a:xfrm>
          <a:solidFill>
            <a:schemeClr val="bg1"/>
          </a:solidFill>
        </p:grpSpPr>
        <p:sp>
          <p:nvSpPr>
            <p:cNvPr id="51" name="Freeform 127">
              <a:extLst>
                <a:ext uri="{FF2B5EF4-FFF2-40B4-BE49-F238E27FC236}">
                  <a16:creationId xmlns:a16="http://schemas.microsoft.com/office/drawing/2014/main" id="{E72305BE-7B21-45C6-AD76-CE66313757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7347" y="1144829"/>
              <a:ext cx="400024" cy="398703"/>
            </a:xfrm>
            <a:custGeom>
              <a:avLst/>
              <a:gdLst>
                <a:gd name="T0" fmla="*/ 80 w 128"/>
                <a:gd name="T1" fmla="*/ 0 h 128"/>
                <a:gd name="T2" fmla="*/ 32 w 128"/>
                <a:gd name="T3" fmla="*/ 48 h 128"/>
                <a:gd name="T4" fmla="*/ 38 w 128"/>
                <a:gd name="T5" fmla="*/ 70 h 128"/>
                <a:gd name="T6" fmla="*/ 4 w 128"/>
                <a:gd name="T7" fmla="*/ 104 h 128"/>
                <a:gd name="T8" fmla="*/ 4 w 128"/>
                <a:gd name="T9" fmla="*/ 104 h 128"/>
                <a:gd name="T10" fmla="*/ 0 w 128"/>
                <a:gd name="T11" fmla="*/ 114 h 128"/>
                <a:gd name="T12" fmla="*/ 14 w 128"/>
                <a:gd name="T13" fmla="*/ 128 h 128"/>
                <a:gd name="T14" fmla="*/ 24 w 128"/>
                <a:gd name="T15" fmla="*/ 124 h 128"/>
                <a:gd name="T16" fmla="*/ 24 w 128"/>
                <a:gd name="T17" fmla="*/ 124 h 128"/>
                <a:gd name="T18" fmla="*/ 58 w 128"/>
                <a:gd name="T19" fmla="*/ 90 h 128"/>
                <a:gd name="T20" fmla="*/ 80 w 128"/>
                <a:gd name="T21" fmla="*/ 96 h 128"/>
                <a:gd name="T22" fmla="*/ 128 w 128"/>
                <a:gd name="T23" fmla="*/ 48 h 128"/>
                <a:gd name="T24" fmla="*/ 80 w 128"/>
                <a:gd name="T25" fmla="*/ 0 h 128"/>
                <a:gd name="T26" fmla="*/ 19 w 128"/>
                <a:gd name="T27" fmla="*/ 119 h 128"/>
                <a:gd name="T28" fmla="*/ 14 w 128"/>
                <a:gd name="T29" fmla="*/ 121 h 128"/>
                <a:gd name="T30" fmla="*/ 7 w 128"/>
                <a:gd name="T31" fmla="*/ 114 h 128"/>
                <a:gd name="T32" fmla="*/ 9 w 128"/>
                <a:gd name="T33" fmla="*/ 109 h 128"/>
                <a:gd name="T34" fmla="*/ 9 w 128"/>
                <a:gd name="T35" fmla="*/ 109 h 128"/>
                <a:gd name="T36" fmla="*/ 41 w 128"/>
                <a:gd name="T37" fmla="*/ 77 h 128"/>
                <a:gd name="T38" fmla="*/ 51 w 128"/>
                <a:gd name="T39" fmla="*/ 87 h 128"/>
                <a:gd name="T40" fmla="*/ 19 w 128"/>
                <a:gd name="T41" fmla="*/ 119 h 128"/>
                <a:gd name="T42" fmla="*/ 80 w 128"/>
                <a:gd name="T43" fmla="*/ 88 h 128"/>
                <a:gd name="T44" fmla="*/ 40 w 128"/>
                <a:gd name="T45" fmla="*/ 48 h 128"/>
                <a:gd name="T46" fmla="*/ 80 w 128"/>
                <a:gd name="T47" fmla="*/ 8 h 128"/>
                <a:gd name="T48" fmla="*/ 120 w 128"/>
                <a:gd name="T49" fmla="*/ 48 h 128"/>
                <a:gd name="T50" fmla="*/ 80 w 128"/>
                <a:gd name="T51" fmla="*/ 8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8" h="128">
                  <a:moveTo>
                    <a:pt x="80" y="0"/>
                  </a:moveTo>
                  <a:cubicBezTo>
                    <a:pt x="53" y="0"/>
                    <a:pt x="32" y="21"/>
                    <a:pt x="32" y="48"/>
                  </a:cubicBezTo>
                  <a:cubicBezTo>
                    <a:pt x="32" y="56"/>
                    <a:pt x="34" y="64"/>
                    <a:pt x="38" y="70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2" y="106"/>
                    <a:pt x="0" y="110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8" y="128"/>
                    <a:pt x="22" y="126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58" y="90"/>
                    <a:pt x="58" y="90"/>
                    <a:pt x="58" y="90"/>
                  </a:cubicBezTo>
                  <a:cubicBezTo>
                    <a:pt x="64" y="94"/>
                    <a:pt x="72" y="96"/>
                    <a:pt x="80" y="96"/>
                  </a:cubicBezTo>
                  <a:cubicBezTo>
                    <a:pt x="107" y="96"/>
                    <a:pt x="128" y="75"/>
                    <a:pt x="128" y="48"/>
                  </a:cubicBezTo>
                  <a:cubicBezTo>
                    <a:pt x="128" y="21"/>
                    <a:pt x="107" y="0"/>
                    <a:pt x="80" y="0"/>
                  </a:cubicBezTo>
                  <a:close/>
                  <a:moveTo>
                    <a:pt x="19" y="119"/>
                  </a:moveTo>
                  <a:cubicBezTo>
                    <a:pt x="18" y="120"/>
                    <a:pt x="16" y="121"/>
                    <a:pt x="14" y="121"/>
                  </a:cubicBezTo>
                  <a:cubicBezTo>
                    <a:pt x="10" y="121"/>
                    <a:pt x="7" y="118"/>
                    <a:pt x="7" y="114"/>
                  </a:cubicBezTo>
                  <a:cubicBezTo>
                    <a:pt x="7" y="112"/>
                    <a:pt x="8" y="110"/>
                    <a:pt x="9" y="109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4" y="80"/>
                    <a:pt x="48" y="84"/>
                    <a:pt x="51" y="87"/>
                  </a:cubicBezTo>
                  <a:lnTo>
                    <a:pt x="19" y="119"/>
                  </a:lnTo>
                  <a:close/>
                  <a:moveTo>
                    <a:pt x="80" y="88"/>
                  </a:moveTo>
                  <a:cubicBezTo>
                    <a:pt x="58" y="88"/>
                    <a:pt x="40" y="70"/>
                    <a:pt x="40" y="48"/>
                  </a:cubicBezTo>
                  <a:cubicBezTo>
                    <a:pt x="40" y="26"/>
                    <a:pt x="58" y="8"/>
                    <a:pt x="80" y="8"/>
                  </a:cubicBezTo>
                  <a:cubicBezTo>
                    <a:pt x="102" y="8"/>
                    <a:pt x="120" y="26"/>
                    <a:pt x="120" y="48"/>
                  </a:cubicBezTo>
                  <a:cubicBezTo>
                    <a:pt x="120" y="70"/>
                    <a:pt x="102" y="88"/>
                    <a:pt x="8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0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52" name="Freeform 128">
              <a:extLst>
                <a:ext uri="{FF2B5EF4-FFF2-40B4-BE49-F238E27FC236}">
                  <a16:creationId xmlns:a16="http://schemas.microsoft.com/office/drawing/2014/main" id="{6CCD0FAE-BA2A-4BEA-8883-2579E94BA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9733" y="1206880"/>
              <a:ext cx="93735" cy="93735"/>
            </a:xfrm>
            <a:custGeom>
              <a:avLst/>
              <a:gdLst>
                <a:gd name="T0" fmla="*/ 28 w 30"/>
                <a:gd name="T1" fmla="*/ 0 h 30"/>
                <a:gd name="T2" fmla="*/ 0 w 30"/>
                <a:gd name="T3" fmla="*/ 28 h 30"/>
                <a:gd name="T4" fmla="*/ 2 w 30"/>
                <a:gd name="T5" fmla="*/ 30 h 30"/>
                <a:gd name="T6" fmla="*/ 4 w 30"/>
                <a:gd name="T7" fmla="*/ 28 h 30"/>
                <a:gd name="T8" fmla="*/ 28 w 30"/>
                <a:gd name="T9" fmla="*/ 4 h 30"/>
                <a:gd name="T10" fmla="*/ 30 w 30"/>
                <a:gd name="T11" fmla="*/ 2 h 30"/>
                <a:gd name="T12" fmla="*/ 28 w 30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0">
                  <a:moveTo>
                    <a:pt x="28" y="0"/>
                  </a:moveTo>
                  <a:cubicBezTo>
                    <a:pt x="13" y="0"/>
                    <a:pt x="0" y="13"/>
                    <a:pt x="0" y="28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3" y="30"/>
                    <a:pt x="4" y="29"/>
                    <a:pt x="4" y="28"/>
                  </a:cubicBezTo>
                  <a:cubicBezTo>
                    <a:pt x="4" y="15"/>
                    <a:pt x="15" y="4"/>
                    <a:pt x="28" y="4"/>
                  </a:cubicBezTo>
                  <a:cubicBezTo>
                    <a:pt x="29" y="4"/>
                    <a:pt x="30" y="3"/>
                    <a:pt x="30" y="2"/>
                  </a:cubicBezTo>
                  <a:cubicBezTo>
                    <a:pt x="30" y="1"/>
                    <a:pt x="29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20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53" name="Freeform 5">
            <a:extLst>
              <a:ext uri="{FF2B5EF4-FFF2-40B4-BE49-F238E27FC236}">
                <a16:creationId xmlns:a16="http://schemas.microsoft.com/office/drawing/2014/main" id="{61CC7186-58DA-43B8-8B52-B77AF64D156C}"/>
              </a:ext>
            </a:extLst>
          </p:cNvPr>
          <p:cNvSpPr>
            <a:spLocks noEditPoints="1"/>
          </p:cNvSpPr>
          <p:nvPr/>
        </p:nvSpPr>
        <p:spPr bwMode="auto">
          <a:xfrm>
            <a:off x="9509842" y="4281251"/>
            <a:ext cx="559161" cy="484233"/>
          </a:xfrm>
          <a:custGeom>
            <a:avLst/>
            <a:gdLst>
              <a:gd name="T0" fmla="*/ 396 w 461"/>
              <a:gd name="T1" fmla="*/ 399 h 399"/>
              <a:gd name="T2" fmla="*/ 378 w 461"/>
              <a:gd name="T3" fmla="*/ 18 h 399"/>
              <a:gd name="T4" fmla="*/ 444 w 461"/>
              <a:gd name="T5" fmla="*/ 0 h 399"/>
              <a:gd name="T6" fmla="*/ 461 w 461"/>
              <a:gd name="T7" fmla="*/ 381 h 399"/>
              <a:gd name="T8" fmla="*/ 398 w 461"/>
              <a:gd name="T9" fmla="*/ 379 h 399"/>
              <a:gd name="T10" fmla="*/ 442 w 461"/>
              <a:gd name="T11" fmla="*/ 20 h 399"/>
              <a:gd name="T12" fmla="*/ 398 w 461"/>
              <a:gd name="T13" fmla="*/ 379 h 399"/>
              <a:gd name="T14" fmla="*/ 302 w 461"/>
              <a:gd name="T15" fmla="*/ 399 h 399"/>
              <a:gd name="T16" fmla="*/ 284 w 461"/>
              <a:gd name="T17" fmla="*/ 144 h 399"/>
              <a:gd name="T18" fmla="*/ 349 w 461"/>
              <a:gd name="T19" fmla="*/ 126 h 399"/>
              <a:gd name="T20" fmla="*/ 367 w 461"/>
              <a:gd name="T21" fmla="*/ 381 h 399"/>
              <a:gd name="T22" fmla="*/ 304 w 461"/>
              <a:gd name="T23" fmla="*/ 379 h 399"/>
              <a:gd name="T24" fmla="*/ 347 w 461"/>
              <a:gd name="T25" fmla="*/ 146 h 399"/>
              <a:gd name="T26" fmla="*/ 304 w 461"/>
              <a:gd name="T27" fmla="*/ 379 h 399"/>
              <a:gd name="T28" fmla="*/ 207 w 461"/>
              <a:gd name="T29" fmla="*/ 399 h 399"/>
              <a:gd name="T30" fmla="*/ 189 w 461"/>
              <a:gd name="T31" fmla="*/ 239 h 399"/>
              <a:gd name="T32" fmla="*/ 254 w 461"/>
              <a:gd name="T33" fmla="*/ 221 h 399"/>
              <a:gd name="T34" fmla="*/ 272 w 461"/>
              <a:gd name="T35" fmla="*/ 381 h 399"/>
              <a:gd name="T36" fmla="*/ 209 w 461"/>
              <a:gd name="T37" fmla="*/ 379 h 399"/>
              <a:gd name="T38" fmla="*/ 252 w 461"/>
              <a:gd name="T39" fmla="*/ 241 h 399"/>
              <a:gd name="T40" fmla="*/ 209 w 461"/>
              <a:gd name="T41" fmla="*/ 379 h 399"/>
              <a:gd name="T42" fmla="*/ 112 w 461"/>
              <a:gd name="T43" fmla="*/ 399 h 399"/>
              <a:gd name="T44" fmla="*/ 94 w 461"/>
              <a:gd name="T45" fmla="*/ 302 h 399"/>
              <a:gd name="T46" fmla="*/ 159 w 461"/>
              <a:gd name="T47" fmla="*/ 284 h 399"/>
              <a:gd name="T48" fmla="*/ 177 w 461"/>
              <a:gd name="T49" fmla="*/ 381 h 399"/>
              <a:gd name="T50" fmla="*/ 114 w 461"/>
              <a:gd name="T51" fmla="*/ 379 h 399"/>
              <a:gd name="T52" fmla="*/ 157 w 461"/>
              <a:gd name="T53" fmla="*/ 304 h 399"/>
              <a:gd name="T54" fmla="*/ 114 w 461"/>
              <a:gd name="T55" fmla="*/ 379 h 399"/>
              <a:gd name="T56" fmla="*/ 17 w 461"/>
              <a:gd name="T57" fmla="*/ 399 h 399"/>
              <a:gd name="T58" fmla="*/ 0 w 461"/>
              <a:gd name="T59" fmla="*/ 334 h 399"/>
              <a:gd name="T60" fmla="*/ 65 w 461"/>
              <a:gd name="T61" fmla="*/ 316 h 399"/>
              <a:gd name="T62" fmla="*/ 83 w 461"/>
              <a:gd name="T63" fmla="*/ 381 h 399"/>
              <a:gd name="T64" fmla="*/ 19 w 461"/>
              <a:gd name="T65" fmla="*/ 379 h 399"/>
              <a:gd name="T66" fmla="*/ 63 w 461"/>
              <a:gd name="T67" fmla="*/ 336 h 399"/>
              <a:gd name="T68" fmla="*/ 19 w 461"/>
              <a:gd name="T69" fmla="*/ 379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61" h="399">
                <a:moveTo>
                  <a:pt x="444" y="399"/>
                </a:moveTo>
                <a:cubicBezTo>
                  <a:pt x="396" y="399"/>
                  <a:pt x="396" y="399"/>
                  <a:pt x="396" y="399"/>
                </a:cubicBezTo>
                <a:cubicBezTo>
                  <a:pt x="386" y="399"/>
                  <a:pt x="378" y="391"/>
                  <a:pt x="378" y="381"/>
                </a:cubicBezTo>
                <a:cubicBezTo>
                  <a:pt x="378" y="18"/>
                  <a:pt x="378" y="18"/>
                  <a:pt x="378" y="18"/>
                </a:cubicBezTo>
                <a:cubicBezTo>
                  <a:pt x="378" y="8"/>
                  <a:pt x="386" y="0"/>
                  <a:pt x="396" y="0"/>
                </a:cubicBezTo>
                <a:cubicBezTo>
                  <a:pt x="444" y="0"/>
                  <a:pt x="444" y="0"/>
                  <a:pt x="444" y="0"/>
                </a:cubicBezTo>
                <a:cubicBezTo>
                  <a:pt x="454" y="0"/>
                  <a:pt x="461" y="8"/>
                  <a:pt x="461" y="18"/>
                </a:cubicBezTo>
                <a:cubicBezTo>
                  <a:pt x="461" y="381"/>
                  <a:pt x="461" y="381"/>
                  <a:pt x="461" y="381"/>
                </a:cubicBezTo>
                <a:cubicBezTo>
                  <a:pt x="461" y="391"/>
                  <a:pt x="454" y="399"/>
                  <a:pt x="444" y="399"/>
                </a:cubicBezTo>
                <a:close/>
                <a:moveTo>
                  <a:pt x="398" y="379"/>
                </a:moveTo>
                <a:cubicBezTo>
                  <a:pt x="442" y="379"/>
                  <a:pt x="442" y="379"/>
                  <a:pt x="442" y="379"/>
                </a:cubicBezTo>
                <a:cubicBezTo>
                  <a:pt x="442" y="20"/>
                  <a:pt x="442" y="20"/>
                  <a:pt x="442" y="20"/>
                </a:cubicBezTo>
                <a:cubicBezTo>
                  <a:pt x="398" y="20"/>
                  <a:pt x="398" y="20"/>
                  <a:pt x="398" y="20"/>
                </a:cubicBezTo>
                <a:lnTo>
                  <a:pt x="398" y="379"/>
                </a:lnTo>
                <a:close/>
                <a:moveTo>
                  <a:pt x="349" y="399"/>
                </a:moveTo>
                <a:cubicBezTo>
                  <a:pt x="302" y="399"/>
                  <a:pt x="302" y="399"/>
                  <a:pt x="302" y="399"/>
                </a:cubicBezTo>
                <a:cubicBezTo>
                  <a:pt x="292" y="399"/>
                  <a:pt x="284" y="391"/>
                  <a:pt x="284" y="381"/>
                </a:cubicBezTo>
                <a:cubicBezTo>
                  <a:pt x="284" y="144"/>
                  <a:pt x="284" y="144"/>
                  <a:pt x="284" y="144"/>
                </a:cubicBezTo>
                <a:cubicBezTo>
                  <a:pt x="284" y="134"/>
                  <a:pt x="292" y="126"/>
                  <a:pt x="302" y="126"/>
                </a:cubicBezTo>
                <a:cubicBezTo>
                  <a:pt x="349" y="126"/>
                  <a:pt x="349" y="126"/>
                  <a:pt x="349" y="126"/>
                </a:cubicBezTo>
                <a:cubicBezTo>
                  <a:pt x="359" y="126"/>
                  <a:pt x="367" y="134"/>
                  <a:pt x="367" y="144"/>
                </a:cubicBezTo>
                <a:cubicBezTo>
                  <a:pt x="367" y="381"/>
                  <a:pt x="367" y="381"/>
                  <a:pt x="367" y="381"/>
                </a:cubicBezTo>
                <a:cubicBezTo>
                  <a:pt x="367" y="391"/>
                  <a:pt x="359" y="399"/>
                  <a:pt x="349" y="399"/>
                </a:cubicBezTo>
                <a:close/>
                <a:moveTo>
                  <a:pt x="304" y="379"/>
                </a:moveTo>
                <a:cubicBezTo>
                  <a:pt x="347" y="379"/>
                  <a:pt x="347" y="379"/>
                  <a:pt x="347" y="379"/>
                </a:cubicBezTo>
                <a:cubicBezTo>
                  <a:pt x="347" y="146"/>
                  <a:pt x="347" y="146"/>
                  <a:pt x="347" y="146"/>
                </a:cubicBezTo>
                <a:cubicBezTo>
                  <a:pt x="304" y="146"/>
                  <a:pt x="304" y="146"/>
                  <a:pt x="304" y="146"/>
                </a:cubicBezTo>
                <a:lnTo>
                  <a:pt x="304" y="379"/>
                </a:lnTo>
                <a:close/>
                <a:moveTo>
                  <a:pt x="254" y="399"/>
                </a:moveTo>
                <a:cubicBezTo>
                  <a:pt x="207" y="399"/>
                  <a:pt x="207" y="399"/>
                  <a:pt x="207" y="399"/>
                </a:cubicBezTo>
                <a:cubicBezTo>
                  <a:pt x="197" y="399"/>
                  <a:pt x="189" y="391"/>
                  <a:pt x="189" y="381"/>
                </a:cubicBezTo>
                <a:cubicBezTo>
                  <a:pt x="189" y="239"/>
                  <a:pt x="189" y="239"/>
                  <a:pt x="189" y="239"/>
                </a:cubicBezTo>
                <a:cubicBezTo>
                  <a:pt x="189" y="229"/>
                  <a:pt x="197" y="221"/>
                  <a:pt x="207" y="221"/>
                </a:cubicBezTo>
                <a:cubicBezTo>
                  <a:pt x="254" y="221"/>
                  <a:pt x="254" y="221"/>
                  <a:pt x="254" y="221"/>
                </a:cubicBezTo>
                <a:cubicBezTo>
                  <a:pt x="264" y="221"/>
                  <a:pt x="272" y="229"/>
                  <a:pt x="272" y="239"/>
                </a:cubicBezTo>
                <a:cubicBezTo>
                  <a:pt x="272" y="381"/>
                  <a:pt x="272" y="381"/>
                  <a:pt x="272" y="381"/>
                </a:cubicBezTo>
                <a:cubicBezTo>
                  <a:pt x="272" y="391"/>
                  <a:pt x="264" y="399"/>
                  <a:pt x="254" y="399"/>
                </a:cubicBezTo>
                <a:close/>
                <a:moveTo>
                  <a:pt x="209" y="379"/>
                </a:moveTo>
                <a:cubicBezTo>
                  <a:pt x="252" y="379"/>
                  <a:pt x="252" y="379"/>
                  <a:pt x="252" y="379"/>
                </a:cubicBezTo>
                <a:cubicBezTo>
                  <a:pt x="252" y="241"/>
                  <a:pt x="252" y="241"/>
                  <a:pt x="252" y="241"/>
                </a:cubicBezTo>
                <a:cubicBezTo>
                  <a:pt x="209" y="241"/>
                  <a:pt x="209" y="241"/>
                  <a:pt x="209" y="241"/>
                </a:cubicBezTo>
                <a:lnTo>
                  <a:pt x="209" y="379"/>
                </a:lnTo>
                <a:close/>
                <a:moveTo>
                  <a:pt x="159" y="399"/>
                </a:moveTo>
                <a:cubicBezTo>
                  <a:pt x="112" y="399"/>
                  <a:pt x="112" y="399"/>
                  <a:pt x="112" y="399"/>
                </a:cubicBezTo>
                <a:cubicBezTo>
                  <a:pt x="102" y="399"/>
                  <a:pt x="94" y="391"/>
                  <a:pt x="94" y="381"/>
                </a:cubicBezTo>
                <a:cubicBezTo>
                  <a:pt x="94" y="302"/>
                  <a:pt x="94" y="302"/>
                  <a:pt x="94" y="302"/>
                </a:cubicBezTo>
                <a:cubicBezTo>
                  <a:pt x="94" y="292"/>
                  <a:pt x="102" y="284"/>
                  <a:pt x="112" y="284"/>
                </a:cubicBezTo>
                <a:cubicBezTo>
                  <a:pt x="159" y="284"/>
                  <a:pt x="159" y="284"/>
                  <a:pt x="159" y="284"/>
                </a:cubicBezTo>
                <a:cubicBezTo>
                  <a:pt x="169" y="284"/>
                  <a:pt x="177" y="292"/>
                  <a:pt x="177" y="302"/>
                </a:cubicBezTo>
                <a:cubicBezTo>
                  <a:pt x="177" y="381"/>
                  <a:pt x="177" y="381"/>
                  <a:pt x="177" y="381"/>
                </a:cubicBezTo>
                <a:cubicBezTo>
                  <a:pt x="177" y="391"/>
                  <a:pt x="169" y="399"/>
                  <a:pt x="159" y="399"/>
                </a:cubicBezTo>
                <a:close/>
                <a:moveTo>
                  <a:pt x="114" y="379"/>
                </a:moveTo>
                <a:cubicBezTo>
                  <a:pt x="157" y="379"/>
                  <a:pt x="157" y="379"/>
                  <a:pt x="157" y="379"/>
                </a:cubicBezTo>
                <a:cubicBezTo>
                  <a:pt x="157" y="304"/>
                  <a:pt x="157" y="304"/>
                  <a:pt x="157" y="304"/>
                </a:cubicBezTo>
                <a:cubicBezTo>
                  <a:pt x="114" y="304"/>
                  <a:pt x="114" y="304"/>
                  <a:pt x="114" y="304"/>
                </a:cubicBezTo>
                <a:lnTo>
                  <a:pt x="114" y="379"/>
                </a:lnTo>
                <a:close/>
                <a:moveTo>
                  <a:pt x="65" y="399"/>
                </a:moveTo>
                <a:cubicBezTo>
                  <a:pt x="17" y="399"/>
                  <a:pt x="17" y="399"/>
                  <a:pt x="17" y="399"/>
                </a:cubicBezTo>
                <a:cubicBezTo>
                  <a:pt x="7" y="399"/>
                  <a:pt x="0" y="391"/>
                  <a:pt x="0" y="381"/>
                </a:cubicBezTo>
                <a:cubicBezTo>
                  <a:pt x="0" y="334"/>
                  <a:pt x="0" y="334"/>
                  <a:pt x="0" y="334"/>
                </a:cubicBezTo>
                <a:cubicBezTo>
                  <a:pt x="0" y="324"/>
                  <a:pt x="7" y="316"/>
                  <a:pt x="17" y="316"/>
                </a:cubicBezTo>
                <a:cubicBezTo>
                  <a:pt x="65" y="316"/>
                  <a:pt x="65" y="316"/>
                  <a:pt x="65" y="316"/>
                </a:cubicBezTo>
                <a:cubicBezTo>
                  <a:pt x="75" y="316"/>
                  <a:pt x="83" y="324"/>
                  <a:pt x="83" y="334"/>
                </a:cubicBezTo>
                <a:cubicBezTo>
                  <a:pt x="83" y="381"/>
                  <a:pt x="83" y="381"/>
                  <a:pt x="83" y="381"/>
                </a:cubicBezTo>
                <a:cubicBezTo>
                  <a:pt x="83" y="391"/>
                  <a:pt x="75" y="399"/>
                  <a:pt x="65" y="399"/>
                </a:cubicBezTo>
                <a:close/>
                <a:moveTo>
                  <a:pt x="19" y="379"/>
                </a:moveTo>
                <a:cubicBezTo>
                  <a:pt x="63" y="379"/>
                  <a:pt x="63" y="379"/>
                  <a:pt x="63" y="379"/>
                </a:cubicBezTo>
                <a:cubicBezTo>
                  <a:pt x="63" y="336"/>
                  <a:pt x="63" y="336"/>
                  <a:pt x="63" y="336"/>
                </a:cubicBezTo>
                <a:cubicBezTo>
                  <a:pt x="19" y="336"/>
                  <a:pt x="19" y="336"/>
                  <a:pt x="19" y="336"/>
                </a:cubicBezTo>
                <a:lnTo>
                  <a:pt x="19" y="3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341691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>
            <a:spLocks noGrp="1"/>
          </p:cNvSpPr>
          <p:nvPr>
            <p:ph type="sldNum" idx="12"/>
          </p:nvPr>
        </p:nvSpPr>
        <p:spPr>
          <a:xfrm>
            <a:off x="12952434" y="9040143"/>
            <a:ext cx="390144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ctr" anchorCtr="0">
            <a:noAutofit/>
          </a:bodyPr>
          <a:lstStyle/>
          <a:p>
            <a:pPr algn="r" rtl="0">
              <a:spcBef>
                <a:spcPts val="0"/>
              </a:spcBef>
            </a:pPr>
            <a:fld id="{00000000-1234-1234-1234-123412341234}" type="slidenum">
              <a:rPr lang="en-US" altLang="ko-KR">
                <a:solidFill>
                  <a:schemeClr val="accent1"/>
                </a:solidFill>
              </a:rPr>
              <a:pPr algn="r" rtl="0">
                <a:spcBef>
                  <a:spcPts val="0"/>
                </a:spcBef>
              </a:pPr>
              <a:t>3</a:t>
            </a:fld>
            <a:endParaRPr dirty="0">
              <a:solidFill>
                <a:schemeClr val="accent1"/>
              </a:solidFill>
            </a:endParaRPr>
          </a:p>
        </p:txBody>
      </p:sp>
      <p:sp>
        <p:nvSpPr>
          <p:cNvPr id="166" name="Google Shape;166;p7"/>
          <p:cNvSpPr txBox="1"/>
          <p:nvPr/>
        </p:nvSpPr>
        <p:spPr>
          <a:xfrm>
            <a:off x="995649" y="1232770"/>
            <a:ext cx="14955520" cy="2210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t" anchorCtr="0">
            <a:sp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rgbClr val="002060"/>
              </a:buClr>
              <a:buSzPts val="2400"/>
            </a:pPr>
            <a:r>
              <a:rPr lang="ko-KR" altLang="en-US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팀 단위 파일 공유 및 저장 앱</a:t>
            </a:r>
            <a:endParaRPr lang="ko-KR" altLang="en-US"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rtl="0">
              <a:lnSpc>
                <a:spcPct val="90000"/>
              </a:lnSpc>
              <a:spcBef>
                <a:spcPts val="1422"/>
              </a:spcBef>
              <a:buClr>
                <a:schemeClr val="dk1"/>
              </a:buClr>
              <a:buSzPts val="2400"/>
            </a:pPr>
            <a:endParaRPr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algn="l" rtl="0">
              <a:lnSpc>
                <a:spcPct val="150000"/>
              </a:lnSpc>
              <a:spcBef>
                <a:spcPts val="1422"/>
              </a:spcBef>
              <a:buClr>
                <a:srgbClr val="002060"/>
              </a:buClr>
              <a:buSzPts val="2400"/>
            </a:pPr>
            <a:endParaRPr sz="1991" dirty="0">
              <a:solidFill>
                <a:srgbClr val="000000"/>
              </a:solidFill>
              <a:latin typeface="HY중고딕" panose="02030600000101010101" pitchFamily="18" charset="-127"/>
              <a:ea typeface="HY중고딕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995649" y="2188434"/>
            <a:ext cx="13557259" cy="3114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marL="457200" indent="-457200" algn="l" rtl="0">
              <a:spcBef>
                <a:spcPts val="0"/>
              </a:spcBef>
              <a:buFontTx/>
              <a:buChar char="-"/>
            </a:pP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팀원들과의 간편한 </a:t>
            </a:r>
            <a:r>
              <a:rPr lang="ko-KR" altLang="en-US" sz="2800" dirty="0">
                <a:solidFill>
                  <a:srgbClr val="000000"/>
                </a:solidFill>
                <a:highlight>
                  <a:srgbClr val="D9EAD3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자료 공유  </a:t>
            </a:r>
            <a:endParaRPr lang="en-US" altLang="ko-KR" sz="2800" dirty="0">
              <a:solidFill>
                <a:srgbClr val="000000"/>
              </a:solidFill>
              <a:highlight>
                <a:srgbClr val="CAC3F3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marL="457200" indent="-457200" algn="l" rtl="0">
              <a:spcBef>
                <a:spcPts val="0"/>
              </a:spcBef>
              <a:buFontTx/>
              <a:buChar char="-"/>
            </a:pP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모두를 위한 </a:t>
            </a:r>
            <a:r>
              <a:rPr lang="ko-KR" altLang="en-US" sz="2800" dirty="0">
                <a:solidFill>
                  <a:srgbClr val="000000"/>
                </a:solidFill>
                <a:highlight>
                  <a:srgbClr val="CAC3F3"/>
                </a:highlight>
                <a:latin typeface="나눔고딕 ExtraBold" panose="020B0600000101010101" charset="-127"/>
                <a:ea typeface="나눔고딕 ExtraBold" panose="020B0600000101010101" charset="-127"/>
              </a:rPr>
              <a:t>자료 저장 공간</a:t>
            </a:r>
            <a:endParaRPr lang="en-US" altLang="ko-KR" sz="2800" dirty="0">
              <a:solidFill>
                <a:srgbClr val="000000"/>
              </a:solidFill>
              <a:highlight>
                <a:srgbClr val="CAC3F3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marL="457200" indent="-457200" algn="l" rtl="0">
              <a:spcBef>
                <a:spcPts val="0"/>
              </a:spcBef>
              <a:buFontTx/>
              <a:buChar char="-"/>
            </a:pP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MySQL 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데이터베이스에 자료를 저장하고 추출하는 방식</a:t>
            </a:r>
            <a:endParaRPr lang="en-US" altLang="ko-KR" sz="2800" dirty="0">
              <a:solidFill>
                <a:srgbClr val="0066FF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6" name="Google Shape;164;p7">
            <a:extLst>
              <a:ext uri="{FF2B5EF4-FFF2-40B4-BE49-F238E27FC236}">
                <a16:creationId xmlns:a16="http://schemas.microsoft.com/office/drawing/2014/main" id="{E540A2B0-8F01-E24D-9204-1A2CB4B395DB}"/>
              </a:ext>
            </a:extLst>
          </p:cNvPr>
          <p:cNvSpPr txBox="1"/>
          <p:nvPr/>
        </p:nvSpPr>
        <p:spPr>
          <a:xfrm>
            <a:off x="1389092" y="295628"/>
            <a:ext cx="12355892" cy="74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b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-US" altLang="ko-KR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</a:t>
            </a:r>
            <a:r>
              <a:rPr lang="ko-KR" altLang="en-US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설명</a:t>
            </a:r>
            <a:endParaRPr lang="ko-Kore-KR" altLang="en-US" sz="32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30DFB92-879E-FF54-BD16-A9AC18DA10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2EAB718-053C-8D68-F20F-E42E7E58E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7574" y="3969514"/>
            <a:ext cx="5566615" cy="556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E11466C-4C46-2C23-204A-5F3BA6724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730" y="3969515"/>
            <a:ext cx="5566615" cy="556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470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>
            <a:spLocks noGrp="1"/>
          </p:cNvSpPr>
          <p:nvPr>
            <p:ph type="sldNum" idx="12"/>
          </p:nvPr>
        </p:nvSpPr>
        <p:spPr>
          <a:xfrm>
            <a:off x="12952434" y="9040143"/>
            <a:ext cx="390144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ctr" anchorCtr="0">
            <a:noAutofit/>
          </a:bodyPr>
          <a:lstStyle/>
          <a:p>
            <a:pPr algn="r" rtl="0">
              <a:spcBef>
                <a:spcPts val="0"/>
              </a:spcBef>
            </a:pPr>
            <a:fld id="{00000000-1234-1234-1234-123412341234}" type="slidenum">
              <a:rPr lang="en-US" altLang="ko-KR">
                <a:solidFill>
                  <a:schemeClr val="accent1"/>
                </a:solidFill>
              </a:rPr>
              <a:pPr algn="r" rtl="0">
                <a:spcBef>
                  <a:spcPts val="0"/>
                </a:spcBef>
              </a:pPr>
              <a:t>4</a:t>
            </a:fld>
            <a:endParaRPr dirty="0">
              <a:solidFill>
                <a:schemeClr val="accent1"/>
              </a:solidFill>
            </a:endParaRPr>
          </a:p>
        </p:txBody>
      </p:sp>
      <p:sp>
        <p:nvSpPr>
          <p:cNvPr id="166" name="Google Shape;166;p7"/>
          <p:cNvSpPr txBox="1"/>
          <p:nvPr/>
        </p:nvSpPr>
        <p:spPr>
          <a:xfrm>
            <a:off x="995649" y="1232770"/>
            <a:ext cx="14955520" cy="2210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t" anchorCtr="0">
            <a:sp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rgbClr val="002060"/>
              </a:buClr>
              <a:buSzPts val="2400"/>
            </a:pPr>
            <a:r>
              <a:rPr lang="en-US" altLang="ko-KR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1. </a:t>
            </a:r>
            <a:r>
              <a:rPr lang="ko-KR" altLang="en-US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데이터베이스 접속 및 로그인</a:t>
            </a:r>
            <a:endParaRPr lang="ko-KR" altLang="en-US"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rtl="0">
              <a:lnSpc>
                <a:spcPct val="90000"/>
              </a:lnSpc>
              <a:spcBef>
                <a:spcPts val="1422"/>
              </a:spcBef>
              <a:buClr>
                <a:schemeClr val="dk1"/>
              </a:buClr>
              <a:buSzPts val="2400"/>
            </a:pPr>
            <a:endParaRPr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algn="l" rtl="0">
              <a:lnSpc>
                <a:spcPct val="150000"/>
              </a:lnSpc>
              <a:spcBef>
                <a:spcPts val="1422"/>
              </a:spcBef>
              <a:buClr>
                <a:srgbClr val="002060"/>
              </a:buClr>
              <a:buSzPts val="2400"/>
            </a:pPr>
            <a:endParaRPr sz="1991" dirty="0">
              <a:solidFill>
                <a:srgbClr val="000000"/>
              </a:solidFill>
              <a:latin typeface="HY중고딕" panose="02030600000101010101" pitchFamily="18" charset="-127"/>
              <a:ea typeface="HY중고딕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995649" y="2188434"/>
            <a:ext cx="13557259" cy="190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algn="l" rtl="0">
              <a:spcBef>
                <a:spcPts val="0"/>
              </a:spcBef>
            </a:pP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- </a:t>
            </a:r>
            <a:r>
              <a:rPr lang="ko-KR" altLang="en-US" sz="2800" dirty="0" err="1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사용하고자하는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DB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정보를 입력 후 로그인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endParaRPr lang="en-US" altLang="ko-KR" sz="2800" dirty="0">
              <a:solidFill>
                <a:srgbClr val="0066FF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6" name="Google Shape;164;p7">
            <a:extLst>
              <a:ext uri="{FF2B5EF4-FFF2-40B4-BE49-F238E27FC236}">
                <a16:creationId xmlns:a16="http://schemas.microsoft.com/office/drawing/2014/main" id="{E540A2B0-8F01-E24D-9204-1A2CB4B395DB}"/>
              </a:ext>
            </a:extLst>
          </p:cNvPr>
          <p:cNvSpPr txBox="1"/>
          <p:nvPr/>
        </p:nvSpPr>
        <p:spPr>
          <a:xfrm>
            <a:off x="1389092" y="295628"/>
            <a:ext cx="12355892" cy="74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b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-US" altLang="ko-KR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</a:t>
            </a:r>
            <a:r>
              <a:rPr lang="ko-KR" altLang="en-US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설명</a:t>
            </a:r>
            <a:endParaRPr lang="ko-Kore-KR" altLang="en-US" sz="32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30DFB92-879E-FF54-BD16-A9AC18DA10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 descr="텍스트, 모니터, 화면, 텔레비전이(가) 표시된 사진&#10;&#10;자동 생성된 설명">
            <a:extLst>
              <a:ext uri="{FF2B5EF4-FFF2-40B4-BE49-F238E27FC236}">
                <a16:creationId xmlns:a16="http://schemas.microsoft.com/office/drawing/2014/main" id="{2A825096-46B5-53C4-7B40-C61115D76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409" y="3417895"/>
            <a:ext cx="5683624" cy="5683624"/>
          </a:xfrm>
          <a:prstGeom prst="rect">
            <a:avLst/>
          </a:prstGeom>
        </p:spPr>
      </p:pic>
      <p:sp>
        <p:nvSpPr>
          <p:cNvPr id="7" name="오른쪽 화살표[R] 6">
            <a:extLst>
              <a:ext uri="{FF2B5EF4-FFF2-40B4-BE49-F238E27FC236}">
                <a16:creationId xmlns:a16="http://schemas.microsoft.com/office/drawing/2014/main" id="{8D09B0CE-CBE2-7DE3-C879-15C93830268B}"/>
              </a:ext>
            </a:extLst>
          </p:cNvPr>
          <p:cNvSpPr/>
          <p:nvPr/>
        </p:nvSpPr>
        <p:spPr>
          <a:xfrm>
            <a:off x="7567038" y="5844988"/>
            <a:ext cx="1576962" cy="645459"/>
          </a:xfrm>
          <a:prstGeom prst="rightArrow">
            <a:avLst/>
          </a:prstGeom>
          <a:solidFill>
            <a:srgbClr val="90C7FB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4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2600" b="0" i="0" u="none" strike="noStrike" cap="none" spc="-52" normalizeH="0" baseline="0">
              <a:ln>
                <a:noFill/>
              </a:ln>
              <a:solidFill>
                <a:srgbClr val="555962"/>
              </a:solidFill>
              <a:effectLst/>
              <a:uFillTx/>
              <a:latin typeface="+mn-lt"/>
              <a:ea typeface="+mn-ea"/>
              <a:cs typeface="+mn-cs"/>
              <a:sym typeface="Heiti TC Light"/>
            </a:endParaRPr>
          </a:p>
        </p:txBody>
      </p:sp>
      <p:pic>
        <p:nvPicPr>
          <p:cNvPr id="9" name="그림 8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312319F4-A199-4D81-FEBE-D2F116A9CE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132" y="3468599"/>
            <a:ext cx="5683624" cy="568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6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>
            <a:spLocks noGrp="1"/>
          </p:cNvSpPr>
          <p:nvPr>
            <p:ph type="sldNum" idx="12"/>
          </p:nvPr>
        </p:nvSpPr>
        <p:spPr>
          <a:xfrm>
            <a:off x="12952434" y="9040143"/>
            <a:ext cx="390144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ctr" anchorCtr="0">
            <a:noAutofit/>
          </a:bodyPr>
          <a:lstStyle/>
          <a:p>
            <a:pPr algn="r" rtl="0">
              <a:spcBef>
                <a:spcPts val="0"/>
              </a:spcBef>
            </a:pPr>
            <a:fld id="{00000000-1234-1234-1234-123412341234}" type="slidenum">
              <a:rPr lang="en-US" altLang="ko-KR">
                <a:solidFill>
                  <a:schemeClr val="accent1"/>
                </a:solidFill>
              </a:rPr>
              <a:pPr algn="r" rtl="0">
                <a:spcBef>
                  <a:spcPts val="0"/>
                </a:spcBef>
              </a:pPr>
              <a:t>5</a:t>
            </a:fld>
            <a:endParaRPr dirty="0">
              <a:solidFill>
                <a:schemeClr val="accent1"/>
              </a:solidFill>
            </a:endParaRPr>
          </a:p>
        </p:txBody>
      </p:sp>
      <p:sp>
        <p:nvSpPr>
          <p:cNvPr id="166" name="Google Shape;166;p7"/>
          <p:cNvSpPr txBox="1"/>
          <p:nvPr/>
        </p:nvSpPr>
        <p:spPr>
          <a:xfrm>
            <a:off x="995649" y="1232770"/>
            <a:ext cx="14955520" cy="2210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t" anchorCtr="0">
            <a:sp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rgbClr val="002060"/>
              </a:buClr>
              <a:buSzPts val="2400"/>
            </a:pPr>
            <a:r>
              <a:rPr lang="en-US" altLang="ko-KR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2. </a:t>
            </a:r>
            <a:r>
              <a:rPr lang="ko-KR" altLang="en-US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팀 참여 또는 팀 생성</a:t>
            </a:r>
            <a:endParaRPr lang="ko-KR" altLang="en-US"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rtl="0">
              <a:lnSpc>
                <a:spcPct val="90000"/>
              </a:lnSpc>
              <a:spcBef>
                <a:spcPts val="1422"/>
              </a:spcBef>
              <a:buClr>
                <a:schemeClr val="dk1"/>
              </a:buClr>
              <a:buSzPts val="2400"/>
            </a:pPr>
            <a:endParaRPr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algn="l" rtl="0">
              <a:lnSpc>
                <a:spcPct val="150000"/>
              </a:lnSpc>
              <a:spcBef>
                <a:spcPts val="1422"/>
              </a:spcBef>
              <a:buClr>
                <a:srgbClr val="002060"/>
              </a:buClr>
              <a:buSzPts val="2400"/>
            </a:pPr>
            <a:endParaRPr sz="1991" dirty="0">
              <a:solidFill>
                <a:srgbClr val="000000"/>
              </a:solidFill>
              <a:latin typeface="HY중고딕" panose="02030600000101010101" pitchFamily="18" charset="-127"/>
              <a:ea typeface="HY중고딕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995649" y="2188434"/>
            <a:ext cx="13557259" cy="1825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algn="l" rtl="0">
              <a:spcBef>
                <a:spcPts val="0"/>
              </a:spcBef>
            </a:pPr>
            <a:r>
              <a:rPr lang="en-US" altLang="ko-KR" sz="2418" dirty="0">
                <a:latin typeface="나눔고딕 ExtraBold" panose="020B0600000101010101" charset="-127"/>
                <a:ea typeface="나눔고딕 ExtraBold" panose="020B0600000101010101" charset="-127"/>
              </a:rPr>
              <a:t>-</a:t>
            </a: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 비밀번호를 </a:t>
            </a:r>
            <a:r>
              <a:rPr lang="ko-KR" altLang="en-US" sz="2418" dirty="0" err="1">
                <a:latin typeface="나눔고딕 ExtraBold" panose="020B0600000101010101" charset="-127"/>
                <a:ea typeface="나눔고딕 ExtraBold" panose="020B0600000101010101" charset="-127"/>
              </a:rPr>
              <a:t>알고있는</a:t>
            </a: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 팀에 입장하거나</a:t>
            </a:r>
            <a:endParaRPr lang="en-US" altLang="ko-KR"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이미 등록된 팀에 접속할 수 있음</a:t>
            </a: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r>
              <a:rPr lang="en-US" altLang="ko-KR" sz="2418" dirty="0">
                <a:latin typeface="나눔고딕 ExtraBold" panose="020B0600000101010101" charset="-127"/>
                <a:ea typeface="나눔고딕 ExtraBold" panose="020B0600000101010101" charset="-127"/>
              </a:rPr>
              <a:t>-</a:t>
            </a: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 팀 생성</a:t>
            </a:r>
            <a:endParaRPr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6" name="Google Shape;164;p7">
            <a:extLst>
              <a:ext uri="{FF2B5EF4-FFF2-40B4-BE49-F238E27FC236}">
                <a16:creationId xmlns:a16="http://schemas.microsoft.com/office/drawing/2014/main" id="{E540A2B0-8F01-E24D-9204-1A2CB4B395DB}"/>
              </a:ext>
            </a:extLst>
          </p:cNvPr>
          <p:cNvSpPr txBox="1"/>
          <p:nvPr/>
        </p:nvSpPr>
        <p:spPr>
          <a:xfrm>
            <a:off x="1389092" y="295628"/>
            <a:ext cx="12355892" cy="74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b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-US" altLang="ko-KR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</a:t>
            </a:r>
            <a:r>
              <a:rPr lang="ko-KR" altLang="en-US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설명</a:t>
            </a:r>
            <a:endParaRPr lang="ko-Kore-KR" altLang="en-US" sz="32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30DFB92-879E-FF54-BD16-A9AC18DA10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그림 4" descr="텍스트, 스크린샷, 모니터이(가) 표시된 사진&#10;&#10;자동 생성된 설명">
            <a:extLst>
              <a:ext uri="{FF2B5EF4-FFF2-40B4-BE49-F238E27FC236}">
                <a16:creationId xmlns:a16="http://schemas.microsoft.com/office/drawing/2014/main" id="{A2028443-C4CE-5DC8-EFC5-9BD8F52BE8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949" y="3319610"/>
            <a:ext cx="5980177" cy="59801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0EB8B6C-ADA8-8F98-1930-EE5B4A1646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557" y="3315224"/>
            <a:ext cx="5980177" cy="598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45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>
            <a:spLocks noGrp="1"/>
          </p:cNvSpPr>
          <p:nvPr>
            <p:ph type="sldNum" idx="12"/>
          </p:nvPr>
        </p:nvSpPr>
        <p:spPr>
          <a:xfrm>
            <a:off x="12952434" y="9040143"/>
            <a:ext cx="390144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ctr" anchorCtr="0">
            <a:noAutofit/>
          </a:bodyPr>
          <a:lstStyle/>
          <a:p>
            <a:pPr algn="r" rtl="0">
              <a:spcBef>
                <a:spcPts val="0"/>
              </a:spcBef>
            </a:pPr>
            <a:fld id="{00000000-1234-1234-1234-123412341234}" type="slidenum">
              <a:rPr lang="en-US" altLang="ko-KR">
                <a:solidFill>
                  <a:schemeClr val="accent1"/>
                </a:solidFill>
              </a:rPr>
              <a:pPr algn="r" rtl="0">
                <a:spcBef>
                  <a:spcPts val="0"/>
                </a:spcBef>
              </a:pPr>
              <a:t>6</a:t>
            </a:fld>
            <a:endParaRPr dirty="0">
              <a:solidFill>
                <a:schemeClr val="accent1"/>
              </a:solidFill>
            </a:endParaRPr>
          </a:p>
        </p:txBody>
      </p:sp>
      <p:sp>
        <p:nvSpPr>
          <p:cNvPr id="166" name="Google Shape;166;p7"/>
          <p:cNvSpPr txBox="1"/>
          <p:nvPr/>
        </p:nvSpPr>
        <p:spPr>
          <a:xfrm>
            <a:off x="995649" y="1232770"/>
            <a:ext cx="14955520" cy="2210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t" anchorCtr="0">
            <a:sp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rgbClr val="002060"/>
              </a:buClr>
              <a:buSzPts val="2400"/>
            </a:pPr>
            <a:r>
              <a:rPr lang="en-US" altLang="ko-KR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3. </a:t>
            </a:r>
            <a:r>
              <a:rPr lang="ko-KR" altLang="en-US" sz="3413" b="1" dirty="0">
                <a:solidFill>
                  <a:srgbClr val="002060"/>
                </a:solidFill>
                <a:latin typeface="나눔고딕 ExtraBold" panose="020B0600000101010101" charset="-127"/>
                <a:ea typeface="나눔고딕 ExtraBold" panose="020B0600000101010101" charset="-127"/>
                <a:cs typeface="Malgun Gothic"/>
                <a:sym typeface="Malgun Gothic"/>
              </a:rPr>
              <a:t>팀원들과 자료공유</a:t>
            </a:r>
            <a:endParaRPr lang="ko-KR" altLang="en-US"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rtl="0">
              <a:lnSpc>
                <a:spcPct val="90000"/>
              </a:lnSpc>
              <a:spcBef>
                <a:spcPts val="1422"/>
              </a:spcBef>
              <a:buClr>
                <a:schemeClr val="dk1"/>
              </a:buClr>
              <a:buSzPts val="2400"/>
            </a:pPr>
            <a:endParaRPr sz="3413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algn="l" rtl="0">
              <a:lnSpc>
                <a:spcPct val="150000"/>
              </a:lnSpc>
              <a:spcBef>
                <a:spcPts val="1422"/>
              </a:spcBef>
              <a:buClr>
                <a:srgbClr val="002060"/>
              </a:buClr>
              <a:buSzPts val="2400"/>
            </a:pPr>
            <a:endParaRPr sz="1991" dirty="0">
              <a:solidFill>
                <a:srgbClr val="000000"/>
              </a:solidFill>
              <a:latin typeface="HY중고딕" panose="02030600000101010101" pitchFamily="18" charset="-127"/>
              <a:ea typeface="HY중고딕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995649" y="2188434"/>
            <a:ext cx="13557259" cy="1304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algn="l" rtl="0">
              <a:spcBef>
                <a:spcPts val="0"/>
              </a:spcBef>
            </a:pP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들어간 팀에서 팀원들이 올린 자료를 다운받거나</a:t>
            </a:r>
            <a:endParaRPr lang="en-US" altLang="ko-KR"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링크</a:t>
            </a:r>
            <a:r>
              <a:rPr lang="en-US" altLang="ko-KR" sz="2418" dirty="0">
                <a:latin typeface="나눔고딕 ExtraBold" panose="020B0600000101010101" charset="-127"/>
                <a:ea typeface="나눔고딕 ExtraBold" panose="020B0600000101010101" charset="-127"/>
              </a:rPr>
              <a:t>,</a:t>
            </a: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 이미지</a:t>
            </a:r>
            <a:r>
              <a:rPr lang="en-US" altLang="ko-KR" sz="2418" dirty="0">
                <a:latin typeface="나눔고딕 ExtraBold" panose="020B0600000101010101" charset="-127"/>
                <a:ea typeface="나눔고딕 ExtraBold" panose="020B0600000101010101" charset="-127"/>
              </a:rPr>
              <a:t>,</a:t>
            </a: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 문서를 공유</a:t>
            </a:r>
            <a:endParaRPr lang="en-US" altLang="ko-KR"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sp>
        <p:nvSpPr>
          <p:cNvPr id="16" name="Google Shape;164;p7">
            <a:extLst>
              <a:ext uri="{FF2B5EF4-FFF2-40B4-BE49-F238E27FC236}">
                <a16:creationId xmlns:a16="http://schemas.microsoft.com/office/drawing/2014/main" id="{E540A2B0-8F01-E24D-9204-1A2CB4B395DB}"/>
              </a:ext>
            </a:extLst>
          </p:cNvPr>
          <p:cNvSpPr txBox="1"/>
          <p:nvPr/>
        </p:nvSpPr>
        <p:spPr>
          <a:xfrm>
            <a:off x="1389092" y="295628"/>
            <a:ext cx="12355892" cy="74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b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-US" altLang="ko-KR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 </a:t>
            </a:r>
            <a:r>
              <a:rPr lang="ko-KR" altLang="en-US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설명</a:t>
            </a:r>
            <a:endParaRPr lang="ko-Kore-KR" altLang="en-US" sz="32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30DFB92-879E-FF54-BD16-A9AC18DA10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516938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34BFD2-3604-3015-7EB5-3ECC198ECA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49" y="3155634"/>
            <a:ext cx="6659977" cy="665997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234C36B-FCDB-6D5A-62D3-5D234D2405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192" y="3138447"/>
            <a:ext cx="6659977" cy="6659977"/>
          </a:xfrm>
          <a:prstGeom prst="rect">
            <a:avLst/>
          </a:prstGeom>
        </p:spPr>
      </p:pic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9ACA9A1D-5A98-3BA9-98E8-A57D7A9C1C83}"/>
              </a:ext>
            </a:extLst>
          </p:cNvPr>
          <p:cNvSpPr/>
          <p:nvPr/>
        </p:nvSpPr>
        <p:spPr>
          <a:xfrm>
            <a:off x="7655626" y="6310410"/>
            <a:ext cx="1793174" cy="641654"/>
          </a:xfrm>
          <a:prstGeom prst="rightArrow">
            <a:avLst/>
          </a:prstGeom>
          <a:solidFill>
            <a:srgbClr val="90C7FB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4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2600" b="0" i="0" u="none" strike="noStrike" cap="none" spc="-52" normalizeH="0" baseline="0">
              <a:ln>
                <a:noFill/>
              </a:ln>
              <a:solidFill>
                <a:srgbClr val="555962"/>
              </a:solidFill>
              <a:effectLst/>
              <a:uFillTx/>
              <a:latin typeface="+mn-lt"/>
              <a:ea typeface="+mn-ea"/>
              <a:cs typeface="+mn-cs"/>
              <a:sym typeface="Heiti TC Light"/>
            </a:endParaRPr>
          </a:p>
        </p:txBody>
      </p:sp>
      <p:sp>
        <p:nvSpPr>
          <p:cNvPr id="9" name="Google Shape;168;p7">
            <a:extLst>
              <a:ext uri="{FF2B5EF4-FFF2-40B4-BE49-F238E27FC236}">
                <a16:creationId xmlns:a16="http://schemas.microsoft.com/office/drawing/2014/main" id="{BCFD6FDB-44F3-DA6E-5298-06CAB0628F6E}"/>
              </a:ext>
            </a:extLst>
          </p:cNvPr>
          <p:cNvSpPr txBox="1"/>
          <p:nvPr/>
        </p:nvSpPr>
        <p:spPr>
          <a:xfrm>
            <a:off x="7774278" y="5470380"/>
            <a:ext cx="1577221" cy="783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algn="l" rtl="0">
              <a:spcBef>
                <a:spcPts val="0"/>
              </a:spcBef>
            </a:pPr>
            <a:r>
              <a:rPr lang="ko-KR" altLang="en-US" sz="2418" dirty="0">
                <a:latin typeface="나눔고딕 ExtraBold" panose="020B0600000101010101" charset="-127"/>
                <a:ea typeface="나눔고딕 ExtraBold" panose="020B0600000101010101" charset="-127"/>
              </a:rPr>
              <a:t>다운로드</a:t>
            </a:r>
            <a:endParaRPr lang="en-US" altLang="ko-KR" sz="2418" dirty="0"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3160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164;p7">
            <a:extLst>
              <a:ext uri="{FF2B5EF4-FFF2-40B4-BE49-F238E27FC236}">
                <a16:creationId xmlns:a16="http://schemas.microsoft.com/office/drawing/2014/main" id="{155C4107-2B54-464E-8FD4-16E5F3732D92}"/>
              </a:ext>
            </a:extLst>
          </p:cNvPr>
          <p:cNvSpPr txBox="1"/>
          <p:nvPr/>
        </p:nvSpPr>
        <p:spPr>
          <a:xfrm>
            <a:off x="1389092" y="260813"/>
            <a:ext cx="12355892" cy="744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64996" rIns="130027" bIns="64996" anchor="b" anchorCtr="0">
            <a:noAutofit/>
          </a:bodyPr>
          <a:lstStyle/>
          <a:p>
            <a:pPr algn="l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900"/>
            </a:pPr>
            <a:r>
              <a:rPr lang="en-US" altLang="ko-KR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 </a:t>
            </a:r>
            <a:r>
              <a:rPr lang="ko-KR" altLang="en-US" sz="32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구조</a:t>
            </a:r>
            <a:endParaRPr sz="32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CA6405-A67D-CD8A-1AE3-77BCEE66B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091" y="1127974"/>
            <a:ext cx="3038400" cy="227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AAE79A4-AADA-978A-404C-EC77E2805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984" y="1228818"/>
            <a:ext cx="2177956" cy="217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7E013AF2-D48F-AEEB-CCB5-708B4159CF58}"/>
              </a:ext>
            </a:extLst>
          </p:cNvPr>
          <p:cNvCxnSpPr/>
          <p:nvPr/>
        </p:nvCxnSpPr>
        <p:spPr>
          <a:xfrm>
            <a:off x="4356849" y="2079812"/>
            <a:ext cx="1417250" cy="0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headEnd type="triangle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Google Shape;168;p7">
            <a:extLst>
              <a:ext uri="{FF2B5EF4-FFF2-40B4-BE49-F238E27FC236}">
                <a16:creationId xmlns:a16="http://schemas.microsoft.com/office/drawing/2014/main" id="{CDD0E0E8-C994-3C8D-79AB-64770E4BAE63}"/>
              </a:ext>
            </a:extLst>
          </p:cNvPr>
          <p:cNvSpPr txBox="1"/>
          <p:nvPr/>
        </p:nvSpPr>
        <p:spPr>
          <a:xfrm>
            <a:off x="8814810" y="3660720"/>
            <a:ext cx="8525453" cy="207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0027" tIns="130027" rIns="130027" bIns="130027" anchor="t" anchorCtr="0">
            <a:spAutoFit/>
          </a:bodyPr>
          <a:lstStyle/>
          <a:p>
            <a:pPr marL="457200" indent="-457200" algn="l" rtl="0">
              <a:spcBef>
                <a:spcPts val="0"/>
              </a:spcBef>
              <a:buAutoNum type="arabicParenR"/>
            </a:pP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HTML, </a:t>
            </a:r>
            <a:r>
              <a:rPr lang="en-US" altLang="ko-KR" sz="2800" dirty="0" err="1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Css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, </a:t>
            </a:r>
            <a:r>
              <a:rPr lang="en-US" altLang="ko-KR" sz="2800" dirty="0" err="1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Javascript</a:t>
            </a:r>
            <a:r>
              <a:rPr lang="ko-KR" altLang="en-US" sz="2800" dirty="0" err="1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를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사용해 웹페이지 설계 </a:t>
            </a:r>
            <a:endParaRPr lang="en-US" altLang="ko-KR" sz="2800" dirty="0">
              <a:solidFill>
                <a:srgbClr val="000000"/>
              </a:solidFill>
              <a:highlight>
                <a:srgbClr val="D9EAD3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r>
              <a:rPr lang="en-US" altLang="ko-KR" sz="2800" dirty="0">
                <a:solidFill>
                  <a:schemeClr val="bg1">
                    <a:lumMod val="10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2)</a:t>
            </a:r>
            <a:r>
              <a:rPr lang="ko-KR" altLang="en-US" sz="2800" dirty="0">
                <a:solidFill>
                  <a:schemeClr val="bg1">
                    <a:lumMod val="10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Node.js</a:t>
            </a:r>
            <a:r>
              <a:rPr lang="ko-KR" altLang="en-US" sz="2800" dirty="0" err="1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를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사용해 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MySQL 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데이터베이스 연동</a:t>
            </a:r>
            <a:endParaRPr lang="en-US" altLang="ko-KR" sz="2800" dirty="0">
              <a:solidFill>
                <a:srgbClr val="000000"/>
              </a:solidFill>
              <a:latin typeface="나눔고딕 ExtraBold" panose="020B0600000101010101" charset="-127"/>
              <a:ea typeface="나눔고딕 ExtraBold" panose="020B0600000101010101" charset="-127"/>
            </a:endParaRPr>
          </a:p>
          <a:p>
            <a:pPr algn="l" rtl="0">
              <a:spcBef>
                <a:spcPts val="0"/>
              </a:spcBef>
            </a:pP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3)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 </a:t>
            </a:r>
            <a:r>
              <a:rPr lang="en-US" altLang="ko-KR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Electron</a:t>
            </a:r>
            <a:r>
              <a:rPr lang="ko-KR" altLang="en-US" sz="2800" dirty="0">
                <a:solidFill>
                  <a:srgbClr val="000000"/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을 사용해 크로스플랫폼 데스크톱 앱 개발</a:t>
            </a:r>
            <a:endParaRPr lang="en-US" altLang="ko-KR" sz="2800" dirty="0">
              <a:solidFill>
                <a:srgbClr val="000000"/>
              </a:solidFill>
              <a:highlight>
                <a:srgbClr val="D9EAD3"/>
              </a:highlight>
              <a:latin typeface="나눔고딕 ExtraBold" panose="020B0600000101010101" charset="-127"/>
              <a:ea typeface="나눔고딕 ExtraBold" panose="020B0600000101010101" charset="-127"/>
            </a:endParaRPr>
          </a:p>
        </p:txBody>
      </p:sp>
      <p:pic>
        <p:nvPicPr>
          <p:cNvPr id="1030" name="Picture 6" descr="electron 시작하기">
            <a:extLst>
              <a:ext uri="{FF2B5EF4-FFF2-40B4-BE49-F238E27FC236}">
                <a16:creationId xmlns:a16="http://schemas.microsoft.com/office/drawing/2014/main" id="{CC64FC9B-46A8-DDAA-1596-4DB0CA53A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014" y="4680806"/>
            <a:ext cx="2719038" cy="271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13E58C65-84F2-3337-19E7-70B05B1DC431}"/>
              </a:ext>
            </a:extLst>
          </p:cNvPr>
          <p:cNvSpPr/>
          <p:nvPr/>
        </p:nvSpPr>
        <p:spPr>
          <a:xfrm rot="5400000">
            <a:off x="3900367" y="3280829"/>
            <a:ext cx="1344705" cy="1056150"/>
          </a:xfrm>
          <a:prstGeom prst="rightArrow">
            <a:avLst/>
          </a:prstGeom>
          <a:solidFill>
            <a:srgbClr val="90C7FB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4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2600" b="0" i="0" u="none" strike="noStrike" cap="none" spc="-52" normalizeH="0" baseline="0">
              <a:ln>
                <a:noFill/>
              </a:ln>
              <a:solidFill>
                <a:srgbClr val="555962"/>
              </a:solidFill>
              <a:effectLst/>
              <a:uFillTx/>
              <a:latin typeface="+mn-lt"/>
              <a:ea typeface="+mn-ea"/>
              <a:cs typeface="+mn-cs"/>
              <a:sym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749608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7603" y="3679698"/>
            <a:ext cx="2887072" cy="13839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40000"/>
              </a:lnSpc>
              <a:spcBef>
                <a:spcPts val="26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감사합니다</a:t>
            </a:r>
            <a:r>
              <a:rPr lang="en-US" altLang="ko-KR" sz="4400" b="1" dirty="0"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.</a:t>
            </a:r>
            <a:endParaRPr kumimoji="0" lang="ko-KR" altLang="en-US" sz="4400" b="1" i="0" u="none" strike="noStrike" cap="none" spc="-52" normalizeH="0" baseline="0" dirty="0">
              <a:ln>
                <a:noFill/>
              </a:ln>
              <a:solidFill>
                <a:srgbClr val="555962"/>
              </a:solidFill>
              <a:effectLst/>
              <a:uFillTx/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  <a:sym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30843611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555962"/>
      </a:dk1>
      <a:lt1>
        <a:srgbClr val="EEEFF3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iti TC Medium"/>
        <a:ea typeface="Heiti TC Medium"/>
        <a:cs typeface="Heiti TC Medium"/>
      </a:majorFont>
      <a:minorFont>
        <a:latin typeface="Heiti TC Light"/>
        <a:ea typeface="Heiti TC Light"/>
        <a:cs typeface="Heiti TC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0C7FB"/>
        </a:solidFill>
        <a:ln w="254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40000"/>
          </a:lnSpc>
          <a:spcBef>
            <a:spcPts val="260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-52" normalizeH="0" baseline="0">
            <a:ln>
              <a:noFill/>
            </a:ln>
            <a:solidFill>
              <a:srgbClr val="555962"/>
            </a:solidFill>
            <a:effectLst/>
            <a:uFillTx/>
            <a:latin typeface="+mn-lt"/>
            <a:ea typeface="+mn-ea"/>
            <a:cs typeface="+mn-cs"/>
            <a:sym typeface="Heiti TC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40000"/>
          </a:lnSpc>
          <a:spcBef>
            <a:spcPts val="260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-52" normalizeH="0" baseline="0">
            <a:ln>
              <a:noFill/>
            </a:ln>
            <a:solidFill>
              <a:srgbClr val="555962"/>
            </a:solidFill>
            <a:effectLst/>
            <a:uFillTx/>
            <a:latin typeface="+mn-lt"/>
            <a:ea typeface="+mn-ea"/>
            <a:cs typeface="+mn-cs"/>
            <a:sym typeface="Heiti TC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iti TC Medium"/>
        <a:ea typeface="Heiti TC Medium"/>
        <a:cs typeface="Heiti TC Medium"/>
      </a:majorFont>
      <a:minorFont>
        <a:latin typeface="Heiti TC Light"/>
        <a:ea typeface="Heiti TC Light"/>
        <a:cs typeface="Heiti TC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0C7FB"/>
        </a:solidFill>
        <a:ln w="254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40000"/>
          </a:lnSpc>
          <a:spcBef>
            <a:spcPts val="260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-52" normalizeH="0" baseline="0">
            <a:ln>
              <a:noFill/>
            </a:ln>
            <a:solidFill>
              <a:srgbClr val="555962"/>
            </a:solidFill>
            <a:effectLst/>
            <a:uFillTx/>
            <a:latin typeface="+mn-lt"/>
            <a:ea typeface="+mn-ea"/>
            <a:cs typeface="+mn-cs"/>
            <a:sym typeface="Heiti TC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40000"/>
          </a:lnSpc>
          <a:spcBef>
            <a:spcPts val="260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-52" normalizeH="0" baseline="0">
            <a:ln>
              <a:noFill/>
            </a:ln>
            <a:solidFill>
              <a:srgbClr val="555962"/>
            </a:solidFill>
            <a:effectLst/>
            <a:uFillTx/>
            <a:latin typeface="+mn-lt"/>
            <a:ea typeface="+mn-ea"/>
            <a:cs typeface="+mn-cs"/>
            <a:sym typeface="Heiti TC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5592</TotalTime>
  <Words>145</Words>
  <Application>Microsoft Macintosh PowerPoint</Application>
  <PresentationFormat>사용자 지정</PresentationFormat>
  <Paragraphs>37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Malgun Gothic</vt:lpstr>
      <vt:lpstr>HY중고딕</vt:lpstr>
      <vt:lpstr>나눔고딕 ExtraBold</vt:lpstr>
      <vt:lpstr>NanumGothic</vt:lpstr>
      <vt:lpstr>NanumGothic</vt:lpstr>
      <vt:lpstr>Heiti TC Light</vt:lpstr>
      <vt:lpstr>Arial</vt:lpstr>
      <vt:lpstr>White</vt:lpstr>
      <vt:lpstr>Teemkeep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breeze colors</dc:title>
  <dc:creator>싱그런2</dc:creator>
  <cp:lastModifiedBy>고태현</cp:lastModifiedBy>
  <cp:revision>280</cp:revision>
  <dcterms:modified xsi:type="dcterms:W3CDTF">2022-12-02T14:44:05Z</dcterms:modified>
</cp:coreProperties>
</file>